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0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1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07" r:id="rId4"/>
  </p:sldMasterIdLst>
  <p:notesMasterIdLst>
    <p:notesMasterId r:id="rId21"/>
  </p:notesMasterIdLst>
  <p:handoutMasterIdLst>
    <p:handoutMasterId r:id="rId22"/>
  </p:handoutMasterIdLst>
  <p:sldIdLst>
    <p:sldId id="256" r:id="rId5"/>
    <p:sldId id="269" r:id="rId6"/>
    <p:sldId id="271" r:id="rId7"/>
    <p:sldId id="270" r:id="rId8"/>
    <p:sldId id="272" r:id="rId9"/>
    <p:sldId id="273" r:id="rId10"/>
    <p:sldId id="274" r:id="rId11"/>
    <p:sldId id="275" r:id="rId12"/>
    <p:sldId id="276" r:id="rId13"/>
    <p:sldId id="277" r:id="rId14"/>
    <p:sldId id="283" r:id="rId15"/>
    <p:sldId id="279" r:id="rId16"/>
    <p:sldId id="280" r:id="rId17"/>
    <p:sldId id="282" r:id="rId18"/>
    <p:sldId id="284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509" autoAdjust="0"/>
  </p:normalViewPr>
  <p:slideViewPr>
    <p:cSldViewPr snapToGrid="0">
      <p:cViewPr varScale="1">
        <p:scale>
          <a:sx n="155" d="100"/>
          <a:sy n="155" d="100"/>
        </p:scale>
        <p:origin x="44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60" y="8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5-25T19:41:15.089" idx="1">
    <p:pos x="2126" y="1679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Optimization</a:t>
          </a:r>
        </a:p>
      </dgm:t>
    </dgm:pt>
    <dgm:pt modelId="{A1BB3DDB-A2CF-407F-9044-E3AC1B808421}" type="parTrans" cxnId="{ACB259CB-0782-437C-AE91-04CE095D2AE5}">
      <dgm:prSet/>
      <dgm:spPr/>
      <dgm:t>
        <a:bodyPr/>
        <a:lstStyle/>
        <a:p>
          <a:endParaRPr lang="en-US"/>
        </a:p>
      </dgm:t>
    </dgm:pt>
    <dgm:pt modelId="{F397379E-0BDA-46CE-8393-B1D10C55E1BA}" type="sibTrans" cxnId="{ACB259CB-0782-437C-AE91-04CE095D2AE5}">
      <dgm:prSet/>
      <dgm:spPr/>
      <dgm:t>
        <a:bodyPr/>
        <a:lstStyle/>
        <a:p>
          <a:endParaRPr lang="en-US"/>
        </a:p>
      </dgm:t>
    </dgm:pt>
    <dgm:pt modelId="{6ABE9384-859D-4C4C-B983-2B1E39A8B348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Research</a:t>
          </a:r>
        </a:p>
      </dgm:t>
    </dgm:pt>
    <dgm:pt modelId="{4C63E530-1425-407B-8508-FAC57680DEF0}" type="parTrans" cxnId="{929B611D-ADB7-45E4-812D-4E288BD2D31C}">
      <dgm:prSet/>
      <dgm:spPr/>
      <dgm:t>
        <a:bodyPr/>
        <a:lstStyle/>
        <a:p>
          <a:endParaRPr lang="en-US"/>
        </a:p>
      </dgm:t>
    </dgm:pt>
    <dgm:pt modelId="{012549DD-A1CA-4571-A981-CFD78093EB20}" type="sibTrans" cxnId="{929B611D-ADB7-45E4-812D-4E288BD2D31C}">
      <dgm:prSet/>
      <dgm:spPr/>
      <dgm:t>
        <a:bodyPr/>
        <a:lstStyle/>
        <a:p>
          <a:endParaRPr lang="en-US"/>
        </a:p>
      </dgm:t>
    </dgm:pt>
    <dgm:pt modelId="{F7214975-5AC4-4CF8-9015-322498751A8A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Planning</a:t>
          </a:r>
        </a:p>
      </dgm:t>
    </dgm:pt>
    <dgm:pt modelId="{51AC1870-5B81-422A-9A2E-E1F58EF50843}" type="parTrans" cxnId="{B7CE7116-0D68-4E90-AA49-C97B6B372915}">
      <dgm:prSet/>
      <dgm:spPr/>
      <dgm:t>
        <a:bodyPr/>
        <a:lstStyle/>
        <a:p>
          <a:endParaRPr lang="en-US"/>
        </a:p>
      </dgm:t>
    </dgm:pt>
    <dgm:pt modelId="{CE7BE2A3-5633-4666-BB75-6164E26282D5}" type="sibTrans" cxnId="{B7CE7116-0D68-4E90-AA49-C97B6B372915}">
      <dgm:prSet/>
      <dgm:spPr/>
      <dgm:t>
        <a:bodyPr/>
        <a:lstStyle/>
        <a:p>
          <a:endParaRPr lang="en-US"/>
        </a:p>
      </dgm:t>
    </dgm:pt>
    <dgm:pt modelId="{E9333AAF-4F84-401C-8AB8-3781F51447E6}">
      <dgm:prSet phldrT="[Text]"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F5B4F34E-3252-4DF7-BE61-4EF87FCFA546}" type="parTrans" cxnId="{83E04029-C643-4FC8-96D3-CD4467886910}">
      <dgm:prSet/>
      <dgm:spPr/>
      <dgm:t>
        <a:bodyPr/>
        <a:lstStyle/>
        <a:p>
          <a:endParaRPr lang="en-GB"/>
        </a:p>
      </dgm:t>
    </dgm:pt>
    <dgm:pt modelId="{F8C779AD-7B22-47A8-A8AB-191680E304D8}" type="sibTrans" cxnId="{83E04029-C643-4FC8-96D3-CD4467886910}">
      <dgm:prSet/>
      <dgm:spPr/>
      <dgm:t>
        <a:bodyPr/>
        <a:lstStyle/>
        <a:p>
          <a:endParaRPr lang="en-GB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4"/>
      <dgm:spPr/>
    </dgm:pt>
    <dgm:pt modelId="{55596134-9829-4D70-890A-C69BBF81D77E}" type="pres">
      <dgm:prSet presAssocID="{6FA86730-1CE5-4EBE-A9BA-FC19829C945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4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4"/>
      <dgm:spPr/>
    </dgm:pt>
    <dgm:pt modelId="{FCE68459-8AC8-4D4B-8B2A-B85347F651AB}" type="pres">
      <dgm:prSet presAssocID="{6ABE9384-859D-4C4C-B983-2B1E39A8B34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4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4"/>
      <dgm:spPr/>
    </dgm:pt>
    <dgm:pt modelId="{A64BFE9C-AA80-43CE-8FF6-8D33BAD07C57}" type="pres">
      <dgm:prSet presAssocID="{F7214975-5AC4-4CF8-9015-322498751A8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4">
        <dgm:presLayoutVars>
          <dgm:chMax val="0"/>
          <dgm:chPref val="0"/>
        </dgm:presLayoutVars>
      </dgm:prSet>
      <dgm:spPr/>
    </dgm:pt>
    <dgm:pt modelId="{2C7CF0F9-807C-4DDD-8C33-0658A8ED3057}" type="pres">
      <dgm:prSet presAssocID="{CE7BE2A3-5633-4666-BB75-6164E26282D5}" presName="sibTrans" presStyleCnt="0"/>
      <dgm:spPr/>
    </dgm:pt>
    <dgm:pt modelId="{3D21D10B-67F0-49AA-978C-7D2145C8223D}" type="pres">
      <dgm:prSet presAssocID="{E9333AAF-4F84-401C-8AB8-3781F51447E6}" presName="compNode" presStyleCnt="0"/>
      <dgm:spPr/>
    </dgm:pt>
    <dgm:pt modelId="{7B58FA22-AD7F-4DCB-AAB2-D238141DC22A}" type="pres">
      <dgm:prSet presAssocID="{E9333AAF-4F84-401C-8AB8-3781F51447E6}" presName="bgRect" presStyleLbl="bgShp" presStyleIdx="3" presStyleCnt="4"/>
      <dgm:spPr/>
    </dgm:pt>
    <dgm:pt modelId="{8AB11978-B966-4835-A963-EFB9B81C0AC1}" type="pres">
      <dgm:prSet presAssocID="{E9333AAF-4F84-401C-8AB8-3781F51447E6}" presName="iconRect" presStyleLbl="node1" presStyleIdx="3" presStyleCnt="4"/>
      <dgm:spPr/>
    </dgm:pt>
    <dgm:pt modelId="{56A6EC81-305A-4BFC-B4BD-F9F61D13B04A}" type="pres">
      <dgm:prSet presAssocID="{E9333AAF-4F84-401C-8AB8-3781F51447E6}" presName="spaceRect" presStyleCnt="0"/>
      <dgm:spPr/>
    </dgm:pt>
    <dgm:pt modelId="{17A0FE19-A02E-4C1A-B7AE-E99009C7276E}" type="pres">
      <dgm:prSet presAssocID="{E9333AAF-4F84-401C-8AB8-3781F51447E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83E04029-C643-4FC8-96D3-CD4467886910}" srcId="{53001724-5C5A-402A-B907-ECA89FAFA97F}" destId="{E9333AAF-4F84-401C-8AB8-3781F51447E6}" srcOrd="3" destOrd="0" parTransId="{F5B4F34E-3252-4DF7-BE61-4EF87FCFA546}" sibTransId="{F8C779AD-7B22-47A8-A8AB-191680E304D8}"/>
    <dgm:cxn modelId="{65D0D56A-C399-48BF-B939-FB8DB17F800D}" type="presOf" srcId="{E9333AAF-4F84-401C-8AB8-3781F51447E6}" destId="{17A0FE19-A02E-4C1A-B7AE-E99009C7276E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  <dgm:cxn modelId="{4B27FA1A-1B41-4BD2-8B92-C74686B23758}" type="presParOf" srcId="{44164630-2F05-47D6-AD96-D9713C7C94EA}" destId="{2C7CF0F9-807C-4DDD-8C33-0658A8ED3057}" srcOrd="5" destOrd="0" presId="urn:microsoft.com/office/officeart/2018/2/layout/IconVerticalSolidList"/>
    <dgm:cxn modelId="{2F6917ED-00C7-4C8E-814D-19147D8AE79F}" type="presParOf" srcId="{44164630-2F05-47D6-AD96-D9713C7C94EA}" destId="{3D21D10B-67F0-49AA-978C-7D2145C8223D}" srcOrd="6" destOrd="0" presId="urn:microsoft.com/office/officeart/2018/2/layout/IconVerticalSolidList"/>
    <dgm:cxn modelId="{90B1B14D-7451-4E02-B11E-26E3AC7FA2AE}" type="presParOf" srcId="{3D21D10B-67F0-49AA-978C-7D2145C8223D}" destId="{7B58FA22-AD7F-4DCB-AAB2-D238141DC22A}" srcOrd="0" destOrd="0" presId="urn:microsoft.com/office/officeart/2018/2/layout/IconVerticalSolidList"/>
    <dgm:cxn modelId="{84D073B7-B259-4953-BC56-1EF4E33B2D7D}" type="presParOf" srcId="{3D21D10B-67F0-49AA-978C-7D2145C8223D}" destId="{8AB11978-B966-4835-A963-EFB9B81C0AC1}" srcOrd="1" destOrd="0" presId="urn:microsoft.com/office/officeart/2018/2/layout/IconVerticalSolidList"/>
    <dgm:cxn modelId="{79B90849-BB1F-48E0-97BE-A8197439A931}" type="presParOf" srcId="{3D21D10B-67F0-49AA-978C-7D2145C8223D}" destId="{56A6EC81-305A-4BFC-B4BD-F9F61D13B04A}" srcOrd="2" destOrd="0" presId="urn:microsoft.com/office/officeart/2018/2/layout/IconVerticalSolidList"/>
    <dgm:cxn modelId="{4807D4ED-470C-4356-9CFD-83617BB29566}" type="presParOf" srcId="{3D21D10B-67F0-49AA-978C-7D2145C8223D}" destId="{17A0FE19-A02E-4C1A-B7AE-E99009C7276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DBA48B-660D-4500-89E3-AA24EEFB83B0}" type="doc">
      <dgm:prSet loTypeId="urn:microsoft.com/office/officeart/2008/layout/AlternatingHexagons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GB"/>
        </a:p>
      </dgm:t>
    </dgm:pt>
    <dgm:pt modelId="{267F7056-9FA5-4919-98FE-187550177E1B}">
      <dgm:prSet phldrT="[Text]"/>
      <dgm:spPr/>
      <dgm:t>
        <a:bodyPr/>
        <a:lstStyle/>
        <a:p>
          <a:r>
            <a:rPr lang="en-GB" dirty="0"/>
            <a:t>Off-Line</a:t>
          </a:r>
        </a:p>
      </dgm:t>
    </dgm:pt>
    <dgm:pt modelId="{A400117B-6CB9-47D0-A7CE-D113CE88F641}" type="parTrans" cxnId="{ED24093C-E0CF-4EE3-A27F-8751F304416F}">
      <dgm:prSet/>
      <dgm:spPr/>
      <dgm:t>
        <a:bodyPr/>
        <a:lstStyle/>
        <a:p>
          <a:endParaRPr lang="en-GB"/>
        </a:p>
      </dgm:t>
    </dgm:pt>
    <dgm:pt modelId="{0FB4F07A-2C58-42B1-8988-9C8CEA9A4A30}" type="sibTrans" cxnId="{ED24093C-E0CF-4EE3-A27F-8751F304416F}">
      <dgm:prSet/>
      <dgm:spPr/>
      <dgm:t>
        <a:bodyPr/>
        <a:lstStyle/>
        <a:p>
          <a:endParaRPr lang="en-GB"/>
        </a:p>
      </dgm:t>
    </dgm:pt>
    <dgm:pt modelId="{7C245EF3-3BFB-404E-A17C-0B6D0F892A42}">
      <dgm:prSet phldrT="[Text]"/>
      <dgm:spPr/>
      <dgm:t>
        <a:bodyPr/>
        <a:lstStyle/>
        <a:p>
          <a:r>
            <a:rPr lang="en-GB" dirty="0"/>
            <a:t>Doesn’t need an Internet connection + Doesn’t give everything it hears to the cloud</a:t>
          </a:r>
        </a:p>
      </dgm:t>
    </dgm:pt>
    <dgm:pt modelId="{BFE61713-9635-4CAF-B36B-F5FAD3702BFC}" type="parTrans" cxnId="{5D2FB037-73C0-4FFD-984A-B8C6DF03A5D1}">
      <dgm:prSet/>
      <dgm:spPr/>
      <dgm:t>
        <a:bodyPr/>
        <a:lstStyle/>
        <a:p>
          <a:endParaRPr lang="en-GB"/>
        </a:p>
      </dgm:t>
    </dgm:pt>
    <dgm:pt modelId="{9453288F-A02D-4D70-886E-F38F1227F862}" type="sibTrans" cxnId="{5D2FB037-73C0-4FFD-984A-B8C6DF03A5D1}">
      <dgm:prSet/>
      <dgm:spPr/>
      <dgm:t>
        <a:bodyPr/>
        <a:lstStyle/>
        <a:p>
          <a:endParaRPr lang="en-GB"/>
        </a:p>
      </dgm:t>
    </dgm:pt>
    <dgm:pt modelId="{C3A0FA0C-02CB-457C-9AB1-795B67D1CBE5}">
      <dgm:prSet phldrT="[Text]"/>
      <dgm:spPr/>
      <dgm:t>
        <a:bodyPr/>
        <a:lstStyle/>
        <a:p>
          <a:r>
            <a:rPr lang="en-GB" dirty="0"/>
            <a:t>Continuous</a:t>
          </a:r>
        </a:p>
      </dgm:t>
    </dgm:pt>
    <dgm:pt modelId="{2CB4628C-4002-48FE-9B86-3C1C9B881900}" type="parTrans" cxnId="{9D9D60C4-17E0-4A99-A039-BEAACD997C6D}">
      <dgm:prSet/>
      <dgm:spPr/>
      <dgm:t>
        <a:bodyPr/>
        <a:lstStyle/>
        <a:p>
          <a:endParaRPr lang="en-GB"/>
        </a:p>
      </dgm:t>
    </dgm:pt>
    <dgm:pt modelId="{F75D7DB1-B4B0-4D9B-A4A3-6CBD2C46CE2B}" type="sibTrans" cxnId="{9D9D60C4-17E0-4A99-A039-BEAACD997C6D}">
      <dgm:prSet/>
      <dgm:spPr/>
      <dgm:t>
        <a:bodyPr/>
        <a:lstStyle/>
        <a:p>
          <a:endParaRPr lang="en-GB"/>
        </a:p>
      </dgm:t>
    </dgm:pt>
    <dgm:pt modelId="{FDB0B366-8EC2-4F25-A675-75AFE51714F5}">
      <dgm:prSet phldrT="[Text]"/>
      <dgm:spPr/>
      <dgm:t>
        <a:bodyPr/>
        <a:lstStyle/>
        <a:p>
          <a:r>
            <a:rPr lang="en-GB" dirty="0"/>
            <a:t>Must be able to run constantly, not just listen for a single wake-up word</a:t>
          </a:r>
        </a:p>
      </dgm:t>
    </dgm:pt>
    <dgm:pt modelId="{0A15FE4D-B9A5-4E7C-A4D9-E8FAE41E0A23}" type="parTrans" cxnId="{B1E1AFAF-C8AC-4FE8-BA6B-3BE3A065C18B}">
      <dgm:prSet/>
      <dgm:spPr/>
      <dgm:t>
        <a:bodyPr/>
        <a:lstStyle/>
        <a:p>
          <a:endParaRPr lang="en-GB"/>
        </a:p>
      </dgm:t>
    </dgm:pt>
    <dgm:pt modelId="{E615A019-738E-41E3-B923-C061BE98EB33}" type="sibTrans" cxnId="{B1E1AFAF-C8AC-4FE8-BA6B-3BE3A065C18B}">
      <dgm:prSet/>
      <dgm:spPr/>
      <dgm:t>
        <a:bodyPr/>
        <a:lstStyle/>
        <a:p>
          <a:endParaRPr lang="en-GB"/>
        </a:p>
      </dgm:t>
    </dgm:pt>
    <dgm:pt modelId="{FBE5D4C8-313D-4A2B-8E93-28B81CF1191C}">
      <dgm:prSet phldrT="[Text]"/>
      <dgm:spPr/>
      <dgm:t>
        <a:bodyPr/>
        <a:lstStyle/>
        <a:p>
          <a:r>
            <a:rPr lang="en-GB" dirty="0"/>
            <a:t>Run on an RPi</a:t>
          </a:r>
        </a:p>
      </dgm:t>
    </dgm:pt>
    <dgm:pt modelId="{E6E1589B-A1CD-4C7C-B454-07EA0657E684}" type="parTrans" cxnId="{26CAB311-6890-4845-9E84-EBC7F3B5EE95}">
      <dgm:prSet/>
      <dgm:spPr/>
      <dgm:t>
        <a:bodyPr/>
        <a:lstStyle/>
        <a:p>
          <a:endParaRPr lang="en-GB"/>
        </a:p>
      </dgm:t>
    </dgm:pt>
    <dgm:pt modelId="{A4A40549-0D15-4C33-8E77-46CA22D1D8A8}" type="sibTrans" cxnId="{26CAB311-6890-4845-9E84-EBC7F3B5EE95}">
      <dgm:prSet/>
      <dgm:spPr/>
      <dgm:t>
        <a:bodyPr/>
        <a:lstStyle/>
        <a:p>
          <a:endParaRPr lang="en-GB"/>
        </a:p>
      </dgm:t>
    </dgm:pt>
    <dgm:pt modelId="{F28F37E2-692F-4F08-86AC-98739F9CBBAB}">
      <dgm:prSet phldrT="[Text]"/>
      <dgm:spPr/>
      <dgm:t>
        <a:bodyPr/>
        <a:lstStyle/>
        <a:p>
          <a:r>
            <a:rPr lang="en-GB" dirty="0"/>
            <a:t>Low-powered and simple enough to run on a Raspberry Pi</a:t>
          </a:r>
        </a:p>
      </dgm:t>
    </dgm:pt>
    <dgm:pt modelId="{275F9BFD-875E-4B3F-A190-236985AF01C4}" type="parTrans" cxnId="{1AFC9154-A0D1-4C1B-B7AB-DC46A51B9FB6}">
      <dgm:prSet/>
      <dgm:spPr/>
      <dgm:t>
        <a:bodyPr/>
        <a:lstStyle/>
        <a:p>
          <a:endParaRPr lang="en-GB"/>
        </a:p>
      </dgm:t>
    </dgm:pt>
    <dgm:pt modelId="{2521C77F-1DDA-43FF-B420-C95E0229BD3E}" type="sibTrans" cxnId="{1AFC9154-A0D1-4C1B-B7AB-DC46A51B9FB6}">
      <dgm:prSet/>
      <dgm:spPr/>
      <dgm:t>
        <a:bodyPr/>
        <a:lstStyle/>
        <a:p>
          <a:endParaRPr lang="en-GB"/>
        </a:p>
      </dgm:t>
    </dgm:pt>
    <dgm:pt modelId="{3C2D5C89-E11B-4778-8A4E-6A33AA235B47}" type="pres">
      <dgm:prSet presAssocID="{F6DBA48B-660D-4500-89E3-AA24EEFB83B0}" presName="Name0" presStyleCnt="0">
        <dgm:presLayoutVars>
          <dgm:chMax/>
          <dgm:chPref/>
          <dgm:dir/>
          <dgm:animLvl val="lvl"/>
        </dgm:presLayoutVars>
      </dgm:prSet>
      <dgm:spPr/>
    </dgm:pt>
    <dgm:pt modelId="{58A5C958-DEA6-42D7-84F3-FEB4DD02353F}" type="pres">
      <dgm:prSet presAssocID="{267F7056-9FA5-4919-98FE-187550177E1B}" presName="composite" presStyleCnt="0"/>
      <dgm:spPr/>
    </dgm:pt>
    <dgm:pt modelId="{40986F0D-85DB-4B0C-A680-7F3600C31B3F}" type="pres">
      <dgm:prSet presAssocID="{267F7056-9FA5-4919-98FE-187550177E1B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C557F642-AC76-4BEA-AAF2-6F8F3667829F}" type="pres">
      <dgm:prSet presAssocID="{267F7056-9FA5-4919-98FE-187550177E1B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2FBB71D2-BA70-473A-B1D2-9B71C48B4E0C}" type="pres">
      <dgm:prSet presAssocID="{267F7056-9FA5-4919-98FE-187550177E1B}" presName="BalanceSpacing" presStyleCnt="0"/>
      <dgm:spPr/>
    </dgm:pt>
    <dgm:pt modelId="{E96E2D3E-223E-471E-A7AB-E6FC320C0703}" type="pres">
      <dgm:prSet presAssocID="{267F7056-9FA5-4919-98FE-187550177E1B}" presName="BalanceSpacing1" presStyleCnt="0"/>
      <dgm:spPr/>
    </dgm:pt>
    <dgm:pt modelId="{BEBBAD95-C2AC-4956-96C7-F3150D91BC30}" type="pres">
      <dgm:prSet presAssocID="{0FB4F07A-2C58-42B1-8988-9C8CEA9A4A30}" presName="Accent1Text" presStyleLbl="node1" presStyleIdx="1" presStyleCnt="6"/>
      <dgm:spPr/>
    </dgm:pt>
    <dgm:pt modelId="{FEB7F8FF-961B-463E-8B9D-C1579C6A29E7}" type="pres">
      <dgm:prSet presAssocID="{0FB4F07A-2C58-42B1-8988-9C8CEA9A4A30}" presName="spaceBetweenRectangles" presStyleCnt="0"/>
      <dgm:spPr/>
    </dgm:pt>
    <dgm:pt modelId="{F80CAE84-1D09-48FA-8E56-CF8F8FDFF16C}" type="pres">
      <dgm:prSet presAssocID="{C3A0FA0C-02CB-457C-9AB1-795B67D1CBE5}" presName="composite" presStyleCnt="0"/>
      <dgm:spPr/>
    </dgm:pt>
    <dgm:pt modelId="{7CC177AC-F197-44AC-A0D7-14D9BD6B029A}" type="pres">
      <dgm:prSet presAssocID="{C3A0FA0C-02CB-457C-9AB1-795B67D1CBE5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A96F2EEA-3506-4324-9D0F-32E86CEB8E56}" type="pres">
      <dgm:prSet presAssocID="{C3A0FA0C-02CB-457C-9AB1-795B67D1CBE5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B8F0A067-3B25-4336-B62D-FEF1A1F526C7}" type="pres">
      <dgm:prSet presAssocID="{C3A0FA0C-02CB-457C-9AB1-795B67D1CBE5}" presName="BalanceSpacing" presStyleCnt="0"/>
      <dgm:spPr/>
    </dgm:pt>
    <dgm:pt modelId="{C362736A-6F76-47A8-8A1E-2D3C41EEF96D}" type="pres">
      <dgm:prSet presAssocID="{C3A0FA0C-02CB-457C-9AB1-795B67D1CBE5}" presName="BalanceSpacing1" presStyleCnt="0"/>
      <dgm:spPr/>
    </dgm:pt>
    <dgm:pt modelId="{E2AF6C57-6246-4C71-87BF-0CBA06922734}" type="pres">
      <dgm:prSet presAssocID="{F75D7DB1-B4B0-4D9B-A4A3-6CBD2C46CE2B}" presName="Accent1Text" presStyleLbl="node1" presStyleIdx="3" presStyleCnt="6"/>
      <dgm:spPr/>
    </dgm:pt>
    <dgm:pt modelId="{174C9FC1-8CF1-4202-B6D1-9A222804BA38}" type="pres">
      <dgm:prSet presAssocID="{F75D7DB1-B4B0-4D9B-A4A3-6CBD2C46CE2B}" presName="spaceBetweenRectangles" presStyleCnt="0"/>
      <dgm:spPr/>
    </dgm:pt>
    <dgm:pt modelId="{2C1B8A77-ED46-40B3-B7C8-763934F45C59}" type="pres">
      <dgm:prSet presAssocID="{FBE5D4C8-313D-4A2B-8E93-28B81CF1191C}" presName="composite" presStyleCnt="0"/>
      <dgm:spPr/>
    </dgm:pt>
    <dgm:pt modelId="{D3D68955-F3FB-4818-8205-41D461A95F5A}" type="pres">
      <dgm:prSet presAssocID="{FBE5D4C8-313D-4A2B-8E93-28B81CF1191C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61BC35B2-AE9A-4ED4-A32F-6AEBBCB17FA4}" type="pres">
      <dgm:prSet presAssocID="{FBE5D4C8-313D-4A2B-8E93-28B81CF1191C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31329F36-FAB8-4172-91F1-0D490B3A4256}" type="pres">
      <dgm:prSet presAssocID="{FBE5D4C8-313D-4A2B-8E93-28B81CF1191C}" presName="BalanceSpacing" presStyleCnt="0"/>
      <dgm:spPr/>
    </dgm:pt>
    <dgm:pt modelId="{6055C51B-7320-4250-95C0-67725994C4B7}" type="pres">
      <dgm:prSet presAssocID="{FBE5D4C8-313D-4A2B-8E93-28B81CF1191C}" presName="BalanceSpacing1" presStyleCnt="0"/>
      <dgm:spPr/>
    </dgm:pt>
    <dgm:pt modelId="{114A23CD-CD8C-4FA1-9C56-70F412BE3E73}" type="pres">
      <dgm:prSet presAssocID="{A4A40549-0D15-4C33-8E77-46CA22D1D8A8}" presName="Accent1Text" presStyleLbl="node1" presStyleIdx="5" presStyleCnt="6"/>
      <dgm:spPr/>
    </dgm:pt>
  </dgm:ptLst>
  <dgm:cxnLst>
    <dgm:cxn modelId="{065E4800-022E-4578-A2E2-46F95C57C591}" type="presOf" srcId="{F75D7DB1-B4B0-4D9B-A4A3-6CBD2C46CE2B}" destId="{E2AF6C57-6246-4C71-87BF-0CBA06922734}" srcOrd="0" destOrd="0" presId="urn:microsoft.com/office/officeart/2008/layout/AlternatingHexagons"/>
    <dgm:cxn modelId="{A9958905-0F43-45DE-B2CC-72823538D3C4}" type="presOf" srcId="{A4A40549-0D15-4C33-8E77-46CA22D1D8A8}" destId="{114A23CD-CD8C-4FA1-9C56-70F412BE3E73}" srcOrd="0" destOrd="0" presId="urn:microsoft.com/office/officeart/2008/layout/AlternatingHexagons"/>
    <dgm:cxn modelId="{26CAB311-6890-4845-9E84-EBC7F3B5EE95}" srcId="{F6DBA48B-660D-4500-89E3-AA24EEFB83B0}" destId="{FBE5D4C8-313D-4A2B-8E93-28B81CF1191C}" srcOrd="2" destOrd="0" parTransId="{E6E1589B-A1CD-4C7C-B454-07EA0657E684}" sibTransId="{A4A40549-0D15-4C33-8E77-46CA22D1D8A8}"/>
    <dgm:cxn modelId="{5D2FB037-73C0-4FFD-984A-B8C6DF03A5D1}" srcId="{267F7056-9FA5-4919-98FE-187550177E1B}" destId="{7C245EF3-3BFB-404E-A17C-0B6D0F892A42}" srcOrd="0" destOrd="0" parTransId="{BFE61713-9635-4CAF-B36B-F5FAD3702BFC}" sibTransId="{9453288F-A02D-4D70-886E-F38F1227F862}"/>
    <dgm:cxn modelId="{ED24093C-E0CF-4EE3-A27F-8751F304416F}" srcId="{F6DBA48B-660D-4500-89E3-AA24EEFB83B0}" destId="{267F7056-9FA5-4919-98FE-187550177E1B}" srcOrd="0" destOrd="0" parTransId="{A400117B-6CB9-47D0-A7CE-D113CE88F641}" sibTransId="{0FB4F07A-2C58-42B1-8988-9C8CEA9A4A30}"/>
    <dgm:cxn modelId="{F9DE1D46-3075-4466-9EA3-E3277A070B5C}" type="presOf" srcId="{FDB0B366-8EC2-4F25-A675-75AFE51714F5}" destId="{A96F2EEA-3506-4324-9D0F-32E86CEB8E56}" srcOrd="0" destOrd="0" presId="urn:microsoft.com/office/officeart/2008/layout/AlternatingHexagons"/>
    <dgm:cxn modelId="{1AFC9154-A0D1-4C1B-B7AB-DC46A51B9FB6}" srcId="{FBE5D4C8-313D-4A2B-8E93-28B81CF1191C}" destId="{F28F37E2-692F-4F08-86AC-98739F9CBBAB}" srcOrd="0" destOrd="0" parTransId="{275F9BFD-875E-4B3F-A190-236985AF01C4}" sibTransId="{2521C77F-1DDA-43FF-B420-C95E0229BD3E}"/>
    <dgm:cxn modelId="{08E4C577-30DB-4B14-994A-814DD371F83B}" type="presOf" srcId="{FBE5D4C8-313D-4A2B-8E93-28B81CF1191C}" destId="{D3D68955-F3FB-4818-8205-41D461A95F5A}" srcOrd="0" destOrd="0" presId="urn:microsoft.com/office/officeart/2008/layout/AlternatingHexagons"/>
    <dgm:cxn modelId="{B44090A0-48E9-4836-A582-A878AAFF1683}" type="presOf" srcId="{F28F37E2-692F-4F08-86AC-98739F9CBBAB}" destId="{61BC35B2-AE9A-4ED4-A32F-6AEBBCB17FA4}" srcOrd="0" destOrd="0" presId="urn:microsoft.com/office/officeart/2008/layout/AlternatingHexagons"/>
    <dgm:cxn modelId="{B1E1AFAF-C8AC-4FE8-BA6B-3BE3A065C18B}" srcId="{C3A0FA0C-02CB-457C-9AB1-795B67D1CBE5}" destId="{FDB0B366-8EC2-4F25-A675-75AFE51714F5}" srcOrd="0" destOrd="0" parTransId="{0A15FE4D-B9A5-4E7C-A4D9-E8FAE41E0A23}" sibTransId="{E615A019-738E-41E3-B923-C061BE98EB33}"/>
    <dgm:cxn modelId="{A08571B1-1A17-4684-8667-497F1885F703}" type="presOf" srcId="{F6DBA48B-660D-4500-89E3-AA24EEFB83B0}" destId="{3C2D5C89-E11B-4778-8A4E-6A33AA235B47}" srcOrd="0" destOrd="0" presId="urn:microsoft.com/office/officeart/2008/layout/AlternatingHexagons"/>
    <dgm:cxn modelId="{9D9D60C4-17E0-4A99-A039-BEAACD997C6D}" srcId="{F6DBA48B-660D-4500-89E3-AA24EEFB83B0}" destId="{C3A0FA0C-02CB-457C-9AB1-795B67D1CBE5}" srcOrd="1" destOrd="0" parTransId="{2CB4628C-4002-48FE-9B86-3C1C9B881900}" sibTransId="{F75D7DB1-B4B0-4D9B-A4A3-6CBD2C46CE2B}"/>
    <dgm:cxn modelId="{8F82CECB-DBE5-40C6-B936-D315AC98750B}" type="presOf" srcId="{C3A0FA0C-02CB-457C-9AB1-795B67D1CBE5}" destId="{7CC177AC-F197-44AC-A0D7-14D9BD6B029A}" srcOrd="0" destOrd="0" presId="urn:microsoft.com/office/officeart/2008/layout/AlternatingHexagons"/>
    <dgm:cxn modelId="{E23EEBD1-CFD4-4B56-B4B8-C16ECEA3A963}" type="presOf" srcId="{0FB4F07A-2C58-42B1-8988-9C8CEA9A4A30}" destId="{BEBBAD95-C2AC-4956-96C7-F3150D91BC30}" srcOrd="0" destOrd="0" presId="urn:microsoft.com/office/officeart/2008/layout/AlternatingHexagons"/>
    <dgm:cxn modelId="{314061F5-EEEE-40C7-90D1-A1B9D379C556}" type="presOf" srcId="{7C245EF3-3BFB-404E-A17C-0B6D0F892A42}" destId="{C557F642-AC76-4BEA-AAF2-6F8F3667829F}" srcOrd="0" destOrd="0" presId="urn:microsoft.com/office/officeart/2008/layout/AlternatingHexagons"/>
    <dgm:cxn modelId="{3FFA62FD-1370-4DEB-8C6D-0C713CF527D8}" type="presOf" srcId="{267F7056-9FA5-4919-98FE-187550177E1B}" destId="{40986F0D-85DB-4B0C-A680-7F3600C31B3F}" srcOrd="0" destOrd="0" presId="urn:microsoft.com/office/officeart/2008/layout/AlternatingHexagons"/>
    <dgm:cxn modelId="{EC4C0203-3C5D-49D6-89DA-89BF22EAF694}" type="presParOf" srcId="{3C2D5C89-E11B-4778-8A4E-6A33AA235B47}" destId="{58A5C958-DEA6-42D7-84F3-FEB4DD02353F}" srcOrd="0" destOrd="0" presId="urn:microsoft.com/office/officeart/2008/layout/AlternatingHexagons"/>
    <dgm:cxn modelId="{CF0413F0-ED4F-4B94-B5AE-1E291B0679C1}" type="presParOf" srcId="{58A5C958-DEA6-42D7-84F3-FEB4DD02353F}" destId="{40986F0D-85DB-4B0C-A680-7F3600C31B3F}" srcOrd="0" destOrd="0" presId="urn:microsoft.com/office/officeart/2008/layout/AlternatingHexagons"/>
    <dgm:cxn modelId="{9608E5AB-F7B4-4871-B4D8-872355F55FE9}" type="presParOf" srcId="{58A5C958-DEA6-42D7-84F3-FEB4DD02353F}" destId="{C557F642-AC76-4BEA-AAF2-6F8F3667829F}" srcOrd="1" destOrd="0" presId="urn:microsoft.com/office/officeart/2008/layout/AlternatingHexagons"/>
    <dgm:cxn modelId="{26950578-5493-4D68-AE70-366E898613BF}" type="presParOf" srcId="{58A5C958-DEA6-42D7-84F3-FEB4DD02353F}" destId="{2FBB71D2-BA70-473A-B1D2-9B71C48B4E0C}" srcOrd="2" destOrd="0" presId="urn:microsoft.com/office/officeart/2008/layout/AlternatingHexagons"/>
    <dgm:cxn modelId="{0E06203E-ADCC-4604-B8DE-C232B13DE22D}" type="presParOf" srcId="{58A5C958-DEA6-42D7-84F3-FEB4DD02353F}" destId="{E96E2D3E-223E-471E-A7AB-E6FC320C0703}" srcOrd="3" destOrd="0" presId="urn:microsoft.com/office/officeart/2008/layout/AlternatingHexagons"/>
    <dgm:cxn modelId="{1E451790-B6D9-4C67-8682-965A4D52FF16}" type="presParOf" srcId="{58A5C958-DEA6-42D7-84F3-FEB4DD02353F}" destId="{BEBBAD95-C2AC-4956-96C7-F3150D91BC30}" srcOrd="4" destOrd="0" presId="urn:microsoft.com/office/officeart/2008/layout/AlternatingHexagons"/>
    <dgm:cxn modelId="{FFF3E934-01F2-43A7-B1A8-EBD65A4453FF}" type="presParOf" srcId="{3C2D5C89-E11B-4778-8A4E-6A33AA235B47}" destId="{FEB7F8FF-961B-463E-8B9D-C1579C6A29E7}" srcOrd="1" destOrd="0" presId="urn:microsoft.com/office/officeart/2008/layout/AlternatingHexagons"/>
    <dgm:cxn modelId="{674864FD-9ED5-4D3A-A2E8-6063C5167BF3}" type="presParOf" srcId="{3C2D5C89-E11B-4778-8A4E-6A33AA235B47}" destId="{F80CAE84-1D09-48FA-8E56-CF8F8FDFF16C}" srcOrd="2" destOrd="0" presId="urn:microsoft.com/office/officeart/2008/layout/AlternatingHexagons"/>
    <dgm:cxn modelId="{8BF73FF9-9F26-4AFC-A2DC-674804E95915}" type="presParOf" srcId="{F80CAE84-1D09-48FA-8E56-CF8F8FDFF16C}" destId="{7CC177AC-F197-44AC-A0D7-14D9BD6B029A}" srcOrd="0" destOrd="0" presId="urn:microsoft.com/office/officeart/2008/layout/AlternatingHexagons"/>
    <dgm:cxn modelId="{87CDC982-8C8D-4988-B81B-4C580EE280B8}" type="presParOf" srcId="{F80CAE84-1D09-48FA-8E56-CF8F8FDFF16C}" destId="{A96F2EEA-3506-4324-9D0F-32E86CEB8E56}" srcOrd="1" destOrd="0" presId="urn:microsoft.com/office/officeart/2008/layout/AlternatingHexagons"/>
    <dgm:cxn modelId="{F08CD9D6-AC04-413F-A059-78FD05137510}" type="presParOf" srcId="{F80CAE84-1D09-48FA-8E56-CF8F8FDFF16C}" destId="{B8F0A067-3B25-4336-B62D-FEF1A1F526C7}" srcOrd="2" destOrd="0" presId="urn:microsoft.com/office/officeart/2008/layout/AlternatingHexagons"/>
    <dgm:cxn modelId="{14AB7A09-0727-42AD-A876-F68F3609C39A}" type="presParOf" srcId="{F80CAE84-1D09-48FA-8E56-CF8F8FDFF16C}" destId="{C362736A-6F76-47A8-8A1E-2D3C41EEF96D}" srcOrd="3" destOrd="0" presId="urn:microsoft.com/office/officeart/2008/layout/AlternatingHexagons"/>
    <dgm:cxn modelId="{F8739538-DD08-4A2B-B1F4-635F4B334E00}" type="presParOf" srcId="{F80CAE84-1D09-48FA-8E56-CF8F8FDFF16C}" destId="{E2AF6C57-6246-4C71-87BF-0CBA06922734}" srcOrd="4" destOrd="0" presId="urn:microsoft.com/office/officeart/2008/layout/AlternatingHexagons"/>
    <dgm:cxn modelId="{3BA05CFA-4605-4C89-BF08-541A34DC1B15}" type="presParOf" srcId="{3C2D5C89-E11B-4778-8A4E-6A33AA235B47}" destId="{174C9FC1-8CF1-4202-B6D1-9A222804BA38}" srcOrd="3" destOrd="0" presId="urn:microsoft.com/office/officeart/2008/layout/AlternatingHexagons"/>
    <dgm:cxn modelId="{728EE373-4DA9-4D59-933F-E637A7FB8CC1}" type="presParOf" srcId="{3C2D5C89-E11B-4778-8A4E-6A33AA235B47}" destId="{2C1B8A77-ED46-40B3-B7C8-763934F45C59}" srcOrd="4" destOrd="0" presId="urn:microsoft.com/office/officeart/2008/layout/AlternatingHexagons"/>
    <dgm:cxn modelId="{4A085DF5-0EB1-47A3-A99C-A7FCD371E47B}" type="presParOf" srcId="{2C1B8A77-ED46-40B3-B7C8-763934F45C59}" destId="{D3D68955-F3FB-4818-8205-41D461A95F5A}" srcOrd="0" destOrd="0" presId="urn:microsoft.com/office/officeart/2008/layout/AlternatingHexagons"/>
    <dgm:cxn modelId="{8809BA0B-A8FE-471F-A7BD-143F830F079E}" type="presParOf" srcId="{2C1B8A77-ED46-40B3-B7C8-763934F45C59}" destId="{61BC35B2-AE9A-4ED4-A32F-6AEBBCB17FA4}" srcOrd="1" destOrd="0" presId="urn:microsoft.com/office/officeart/2008/layout/AlternatingHexagons"/>
    <dgm:cxn modelId="{0885AA58-59B7-4A87-ACBC-36FE704A9F73}" type="presParOf" srcId="{2C1B8A77-ED46-40B3-B7C8-763934F45C59}" destId="{31329F36-FAB8-4172-91F1-0D490B3A4256}" srcOrd="2" destOrd="0" presId="urn:microsoft.com/office/officeart/2008/layout/AlternatingHexagons"/>
    <dgm:cxn modelId="{C49E2790-6ADF-4582-856A-D81D21E39757}" type="presParOf" srcId="{2C1B8A77-ED46-40B3-B7C8-763934F45C59}" destId="{6055C51B-7320-4250-95C0-67725994C4B7}" srcOrd="3" destOrd="0" presId="urn:microsoft.com/office/officeart/2008/layout/AlternatingHexagons"/>
    <dgm:cxn modelId="{98A751FE-0F27-4A72-824A-A8C0A670CCFF}" type="presParOf" srcId="{2C1B8A77-ED46-40B3-B7C8-763934F45C59}" destId="{114A23CD-CD8C-4FA1-9C56-70F412BE3E73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</dgm:pt>
    <dgm:pt modelId="{6FA86730-1CE5-4EBE-A9BA-FC19829C945A}">
      <dgm:prSet phldrT="[Text]"/>
      <dgm:spPr/>
      <dgm:t>
        <a:bodyPr/>
        <a:lstStyle/>
        <a:p>
          <a:r>
            <a:rPr lang="en-US"/>
            <a:t>snowboy</a:t>
          </a:r>
        </a:p>
      </dgm:t>
    </dgm:pt>
    <dgm:pt modelId="{A1BB3DDB-A2CF-407F-9044-E3AC1B808421}" type="parTrans" cxnId="{ACB259CB-0782-437C-AE91-04CE095D2AE5}">
      <dgm:prSet/>
      <dgm:spPr/>
      <dgm:t>
        <a:bodyPr/>
        <a:lstStyle/>
        <a:p>
          <a:endParaRPr lang="en-US"/>
        </a:p>
      </dgm:t>
    </dgm:pt>
    <dgm:pt modelId="{F397379E-0BDA-46CE-8393-B1D10C55E1BA}" type="sibTrans" cxnId="{ACB259CB-0782-437C-AE91-04CE095D2AE5}">
      <dgm:prSet/>
      <dgm:spPr/>
      <dgm:t>
        <a:bodyPr/>
        <a:lstStyle/>
        <a:p>
          <a:endParaRPr lang="en-US"/>
        </a:p>
      </dgm:t>
    </dgm:pt>
    <dgm:pt modelId="{6ABE9384-859D-4C4C-B983-2B1E39A8B348}">
      <dgm:prSet phldrT="[Text]"/>
      <dgm:spPr/>
      <dgm:t>
        <a:bodyPr/>
        <a:lstStyle/>
        <a:p>
          <a:r>
            <a:rPr lang="en-US"/>
            <a:t>PocketSphinx</a:t>
          </a:r>
        </a:p>
      </dgm:t>
    </dgm:pt>
    <dgm:pt modelId="{4C63E530-1425-407B-8508-FAC57680DEF0}" type="parTrans" cxnId="{929B611D-ADB7-45E4-812D-4E288BD2D31C}">
      <dgm:prSet/>
      <dgm:spPr/>
      <dgm:t>
        <a:bodyPr/>
        <a:lstStyle/>
        <a:p>
          <a:endParaRPr lang="en-US"/>
        </a:p>
      </dgm:t>
    </dgm:pt>
    <dgm:pt modelId="{012549DD-A1CA-4571-A981-CFD78093EB20}" type="sibTrans" cxnId="{929B611D-ADB7-45E4-812D-4E288BD2D31C}">
      <dgm:prSet/>
      <dgm:spPr/>
      <dgm:t>
        <a:bodyPr/>
        <a:lstStyle/>
        <a:p>
          <a:endParaRPr lang="en-US"/>
        </a:p>
      </dgm:t>
    </dgm:pt>
    <dgm:pt modelId="{F7214975-5AC4-4CF8-9015-322498751A8A}">
      <dgm:prSet phldrT="[Text]"/>
      <dgm:spPr/>
      <dgm:t>
        <a:bodyPr/>
        <a:lstStyle/>
        <a:p>
          <a:r>
            <a:rPr lang="en-US"/>
            <a:t>Vosk-API</a:t>
          </a:r>
        </a:p>
      </dgm:t>
    </dgm:pt>
    <dgm:pt modelId="{51AC1870-5B81-422A-9A2E-E1F58EF50843}" type="parTrans" cxnId="{B7CE7116-0D68-4E90-AA49-C97B6B372915}">
      <dgm:prSet/>
      <dgm:spPr/>
      <dgm:t>
        <a:bodyPr/>
        <a:lstStyle/>
        <a:p>
          <a:endParaRPr lang="en-US"/>
        </a:p>
      </dgm:t>
    </dgm:pt>
    <dgm:pt modelId="{CE7BE2A3-5633-4666-BB75-6164E26282D5}" type="sibTrans" cxnId="{B7CE7116-0D68-4E90-AA49-C97B6B372915}">
      <dgm:prSet/>
      <dgm:spPr/>
      <dgm:t>
        <a:bodyPr/>
        <a:lstStyle/>
        <a:p>
          <a:endParaRPr lang="en-US"/>
        </a:p>
      </dgm:t>
    </dgm:pt>
    <dgm:pt modelId="{C672DFB1-6773-41E3-A066-CB85C835FA31}" type="pres">
      <dgm:prSet presAssocID="{53001724-5C5A-402A-B907-ECA89FAFA97F}" presName="linear" presStyleCnt="0">
        <dgm:presLayoutVars>
          <dgm:animLvl val="lvl"/>
          <dgm:resizeHandles val="exact"/>
        </dgm:presLayoutVars>
      </dgm:prSet>
      <dgm:spPr/>
    </dgm:pt>
    <dgm:pt modelId="{374C93C0-10D7-4E01-B81E-F71613D7056D}" type="pres">
      <dgm:prSet presAssocID="{6FA86730-1CE5-4EBE-A9BA-FC19829C945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FA36A92-E631-45AD-8626-CC7527536377}" type="pres">
      <dgm:prSet presAssocID="{F397379E-0BDA-46CE-8393-B1D10C55E1BA}" presName="spacer" presStyleCnt="0"/>
      <dgm:spPr/>
    </dgm:pt>
    <dgm:pt modelId="{24A3CC12-504B-4DAE-BB90-6BB46F3A5634}" type="pres">
      <dgm:prSet presAssocID="{6ABE9384-859D-4C4C-B983-2B1E39A8B34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93181D1-67D8-4107-B2F0-E0CBE85A0E91}" type="pres">
      <dgm:prSet presAssocID="{012549DD-A1CA-4571-A981-CFD78093EB20}" presName="spacer" presStyleCnt="0"/>
      <dgm:spPr/>
    </dgm:pt>
    <dgm:pt modelId="{03D23425-54DB-4170-9BBB-617746195095}" type="pres">
      <dgm:prSet presAssocID="{F7214975-5AC4-4CF8-9015-322498751A8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803CF10-5026-4629-AD0E-97F6201AE2A4}" type="presOf" srcId="{53001724-5C5A-402A-B907-ECA89FAFA97F}" destId="{C672DFB1-6773-41E3-A066-CB85C835FA31}" srcOrd="0" destOrd="0" presId="urn:microsoft.com/office/officeart/2005/8/layout/vList2"/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CF7240-2364-4C83-BC42-8BE09740F20B}" type="presOf" srcId="{6ABE9384-859D-4C4C-B983-2B1E39A8B348}" destId="{24A3CC12-504B-4DAE-BB90-6BB46F3A5634}" srcOrd="0" destOrd="0" presId="urn:microsoft.com/office/officeart/2005/8/layout/vList2"/>
    <dgm:cxn modelId="{8BE9AF72-C435-4ED2-A6F2-29A559D04934}" type="presOf" srcId="{6FA86730-1CE5-4EBE-A9BA-FC19829C945A}" destId="{374C93C0-10D7-4E01-B81E-F71613D7056D}" srcOrd="0" destOrd="0" presId="urn:microsoft.com/office/officeart/2005/8/layout/vList2"/>
    <dgm:cxn modelId="{57EAAD94-69E0-496A-A51F-535629773117}" type="presOf" srcId="{F7214975-5AC4-4CF8-9015-322498751A8A}" destId="{03D23425-54DB-4170-9BBB-617746195095}" srcOrd="0" destOrd="0" presId="urn:microsoft.com/office/officeart/2005/8/layout/vList2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B48E2652-058F-4C47-818C-73FB68B6CD73}" type="presParOf" srcId="{C672DFB1-6773-41E3-A066-CB85C835FA31}" destId="{374C93C0-10D7-4E01-B81E-F71613D7056D}" srcOrd="0" destOrd="0" presId="urn:microsoft.com/office/officeart/2005/8/layout/vList2"/>
    <dgm:cxn modelId="{B0597EDF-6179-4A49-BA97-08E5675E34FD}" type="presParOf" srcId="{C672DFB1-6773-41E3-A066-CB85C835FA31}" destId="{2FA36A92-E631-45AD-8626-CC7527536377}" srcOrd="1" destOrd="0" presId="urn:microsoft.com/office/officeart/2005/8/layout/vList2"/>
    <dgm:cxn modelId="{C95DD950-6827-4BA1-B280-F7F7BA80A994}" type="presParOf" srcId="{C672DFB1-6773-41E3-A066-CB85C835FA31}" destId="{24A3CC12-504B-4DAE-BB90-6BB46F3A5634}" srcOrd="2" destOrd="0" presId="urn:microsoft.com/office/officeart/2005/8/layout/vList2"/>
    <dgm:cxn modelId="{0354C9A6-0551-4B6C-BB88-6EBA5C6E277F}" type="presParOf" srcId="{C672DFB1-6773-41E3-A066-CB85C835FA31}" destId="{093181D1-67D8-4107-B2F0-E0CBE85A0E91}" srcOrd="3" destOrd="0" presId="urn:microsoft.com/office/officeart/2005/8/layout/vList2"/>
    <dgm:cxn modelId="{030893F1-9284-4F70-AF6B-2FE370EB313B}" type="presParOf" srcId="{C672DFB1-6773-41E3-A066-CB85C835FA31}" destId="{03D23425-54DB-4170-9BBB-61774619509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9BE5256-AF0A-4E29-A659-01564DD1662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BD8380E-379C-41DD-92F7-4A67763E97CB}">
      <dgm:prSet phldrT="[Text]"/>
      <dgm:spPr/>
      <dgm:t>
        <a:bodyPr/>
        <a:lstStyle/>
        <a:p>
          <a:r>
            <a:rPr lang="en-GB" dirty="0"/>
            <a:t>Drive Speaker Directly</a:t>
          </a:r>
        </a:p>
      </dgm:t>
    </dgm:pt>
    <dgm:pt modelId="{0735796C-2931-42DC-9587-3696CEEEB8F8}" type="parTrans" cxnId="{5751D3ED-F94C-425C-9D00-1A9F59591E61}">
      <dgm:prSet/>
      <dgm:spPr/>
      <dgm:t>
        <a:bodyPr/>
        <a:lstStyle/>
        <a:p>
          <a:endParaRPr lang="en-GB"/>
        </a:p>
      </dgm:t>
    </dgm:pt>
    <dgm:pt modelId="{36FC6A6C-8CE2-4AF2-A144-EDDD899085B6}" type="sibTrans" cxnId="{5751D3ED-F94C-425C-9D00-1A9F59591E61}">
      <dgm:prSet/>
      <dgm:spPr/>
      <dgm:t>
        <a:bodyPr/>
        <a:lstStyle/>
        <a:p>
          <a:endParaRPr lang="en-GB"/>
        </a:p>
      </dgm:t>
    </dgm:pt>
    <dgm:pt modelId="{9F08CE06-74C1-4794-A00F-87D9793E0D13}">
      <dgm:prSet phldrT="[Text]"/>
      <dgm:spPr/>
      <dgm:t>
        <a:bodyPr/>
        <a:lstStyle/>
        <a:p>
          <a:r>
            <a:rPr lang="en-GB" dirty="0"/>
            <a:t>Button</a:t>
          </a:r>
        </a:p>
      </dgm:t>
    </dgm:pt>
    <dgm:pt modelId="{B3134EA1-5EE1-4CE0-8E8D-143DBEE3BC1B}" type="parTrans" cxnId="{1EB3608F-5BFE-421A-9B31-A073233068FB}">
      <dgm:prSet/>
      <dgm:spPr/>
      <dgm:t>
        <a:bodyPr/>
        <a:lstStyle/>
        <a:p>
          <a:endParaRPr lang="en-GB"/>
        </a:p>
      </dgm:t>
    </dgm:pt>
    <dgm:pt modelId="{F4A7F3F3-F4A8-48F2-B75A-14BC8CEC0DF4}" type="sibTrans" cxnId="{1EB3608F-5BFE-421A-9B31-A073233068FB}">
      <dgm:prSet/>
      <dgm:spPr/>
      <dgm:t>
        <a:bodyPr/>
        <a:lstStyle/>
        <a:p>
          <a:endParaRPr lang="en-GB"/>
        </a:p>
      </dgm:t>
    </dgm:pt>
    <dgm:pt modelId="{3200052C-7951-4996-A665-E286C6ED80FE}">
      <dgm:prSet phldrT="[Text]"/>
      <dgm:spPr/>
      <dgm:t>
        <a:bodyPr/>
        <a:lstStyle/>
        <a:p>
          <a:r>
            <a:rPr lang="en-GB" dirty="0"/>
            <a:t>Low Cost (£12)</a:t>
          </a:r>
        </a:p>
      </dgm:t>
    </dgm:pt>
    <dgm:pt modelId="{E961528C-DA7E-4D48-BCDD-D497533700FC}" type="parTrans" cxnId="{9F600507-22B4-419D-820E-FD86E5B71130}">
      <dgm:prSet/>
      <dgm:spPr/>
      <dgm:t>
        <a:bodyPr/>
        <a:lstStyle/>
        <a:p>
          <a:endParaRPr lang="en-GB"/>
        </a:p>
      </dgm:t>
    </dgm:pt>
    <dgm:pt modelId="{A961476F-B9DC-4C8F-A842-ADE2E3D58296}" type="sibTrans" cxnId="{9F600507-22B4-419D-820E-FD86E5B71130}">
      <dgm:prSet/>
      <dgm:spPr/>
      <dgm:t>
        <a:bodyPr/>
        <a:lstStyle/>
        <a:p>
          <a:endParaRPr lang="en-GB"/>
        </a:p>
      </dgm:t>
    </dgm:pt>
    <dgm:pt modelId="{FED970AC-7E7C-4631-AAD0-A982AA66E05A}">
      <dgm:prSet phldrT="[Text]"/>
      <dgm:spPr/>
      <dgm:t>
        <a:bodyPr/>
        <a:lstStyle/>
        <a:p>
          <a:r>
            <a:rPr lang="en-GB" dirty="0"/>
            <a:t>Two Microphones</a:t>
          </a:r>
        </a:p>
      </dgm:t>
    </dgm:pt>
    <dgm:pt modelId="{F13EF38F-917B-4AFF-B215-27FCC6990A14}" type="parTrans" cxnId="{42991B2E-81C9-4CD4-AB1A-33187F09C9D5}">
      <dgm:prSet/>
      <dgm:spPr/>
      <dgm:t>
        <a:bodyPr/>
        <a:lstStyle/>
        <a:p>
          <a:endParaRPr lang="en-GB"/>
        </a:p>
      </dgm:t>
    </dgm:pt>
    <dgm:pt modelId="{28113578-47D5-4D05-8ACD-CC3D54CADD9A}" type="sibTrans" cxnId="{42991B2E-81C9-4CD4-AB1A-33187F09C9D5}">
      <dgm:prSet/>
      <dgm:spPr/>
      <dgm:t>
        <a:bodyPr/>
        <a:lstStyle/>
        <a:p>
          <a:endParaRPr lang="en-GB"/>
        </a:p>
      </dgm:t>
    </dgm:pt>
    <dgm:pt modelId="{8C8A5B53-07B9-441F-B10D-C5636B458345}" type="pres">
      <dgm:prSet presAssocID="{19BE5256-AF0A-4E29-A659-01564DD16624}" presName="diagram" presStyleCnt="0">
        <dgm:presLayoutVars>
          <dgm:dir/>
          <dgm:resizeHandles val="exact"/>
        </dgm:presLayoutVars>
      </dgm:prSet>
      <dgm:spPr/>
    </dgm:pt>
    <dgm:pt modelId="{6AB7B78B-B937-4D76-A9CA-B32C30122F2A}" type="pres">
      <dgm:prSet presAssocID="{FED970AC-7E7C-4631-AAD0-A982AA66E05A}" presName="node" presStyleLbl="node1" presStyleIdx="0" presStyleCnt="4">
        <dgm:presLayoutVars>
          <dgm:bulletEnabled val="1"/>
        </dgm:presLayoutVars>
      </dgm:prSet>
      <dgm:spPr/>
    </dgm:pt>
    <dgm:pt modelId="{2772F053-FF44-429E-B47A-FC9292184EEB}" type="pres">
      <dgm:prSet presAssocID="{28113578-47D5-4D05-8ACD-CC3D54CADD9A}" presName="sibTrans" presStyleCnt="0"/>
      <dgm:spPr/>
    </dgm:pt>
    <dgm:pt modelId="{31AD702B-C51D-4DF8-A2F1-FE47D83FA07E}" type="pres">
      <dgm:prSet presAssocID="{6BD8380E-379C-41DD-92F7-4A67763E97CB}" presName="node" presStyleLbl="node1" presStyleIdx="1" presStyleCnt="4">
        <dgm:presLayoutVars>
          <dgm:bulletEnabled val="1"/>
        </dgm:presLayoutVars>
      </dgm:prSet>
      <dgm:spPr/>
    </dgm:pt>
    <dgm:pt modelId="{1372F355-18A3-4D5C-A392-70BDB3E976E0}" type="pres">
      <dgm:prSet presAssocID="{36FC6A6C-8CE2-4AF2-A144-EDDD899085B6}" presName="sibTrans" presStyleCnt="0"/>
      <dgm:spPr/>
    </dgm:pt>
    <dgm:pt modelId="{A3FE9142-E98E-4057-817E-5E65A4EA9F25}" type="pres">
      <dgm:prSet presAssocID="{9F08CE06-74C1-4794-A00F-87D9793E0D13}" presName="node" presStyleLbl="node1" presStyleIdx="2" presStyleCnt="4">
        <dgm:presLayoutVars>
          <dgm:bulletEnabled val="1"/>
        </dgm:presLayoutVars>
      </dgm:prSet>
      <dgm:spPr/>
    </dgm:pt>
    <dgm:pt modelId="{C476FE6F-F269-4DFD-95F5-7BA04B7805BB}" type="pres">
      <dgm:prSet presAssocID="{F4A7F3F3-F4A8-48F2-B75A-14BC8CEC0DF4}" presName="sibTrans" presStyleCnt="0"/>
      <dgm:spPr/>
    </dgm:pt>
    <dgm:pt modelId="{4B9976E1-B83F-499D-9922-DA07F9A995DC}" type="pres">
      <dgm:prSet presAssocID="{3200052C-7951-4996-A665-E286C6ED80FE}" presName="node" presStyleLbl="node1" presStyleIdx="3" presStyleCnt="4">
        <dgm:presLayoutVars>
          <dgm:bulletEnabled val="1"/>
        </dgm:presLayoutVars>
      </dgm:prSet>
      <dgm:spPr/>
    </dgm:pt>
  </dgm:ptLst>
  <dgm:cxnLst>
    <dgm:cxn modelId="{9F600507-22B4-419D-820E-FD86E5B71130}" srcId="{19BE5256-AF0A-4E29-A659-01564DD16624}" destId="{3200052C-7951-4996-A665-E286C6ED80FE}" srcOrd="3" destOrd="0" parTransId="{E961528C-DA7E-4D48-BCDD-D497533700FC}" sibTransId="{A961476F-B9DC-4C8F-A842-ADE2E3D58296}"/>
    <dgm:cxn modelId="{650BB914-324D-4B0C-B624-09999260F2CF}" type="presOf" srcId="{6BD8380E-379C-41DD-92F7-4A67763E97CB}" destId="{31AD702B-C51D-4DF8-A2F1-FE47D83FA07E}" srcOrd="0" destOrd="0" presId="urn:microsoft.com/office/officeart/2005/8/layout/default"/>
    <dgm:cxn modelId="{42991B2E-81C9-4CD4-AB1A-33187F09C9D5}" srcId="{19BE5256-AF0A-4E29-A659-01564DD16624}" destId="{FED970AC-7E7C-4631-AAD0-A982AA66E05A}" srcOrd="0" destOrd="0" parTransId="{F13EF38F-917B-4AFF-B215-27FCC6990A14}" sibTransId="{28113578-47D5-4D05-8ACD-CC3D54CADD9A}"/>
    <dgm:cxn modelId="{EB33C562-0307-4552-A087-E4C67D39A7C0}" type="presOf" srcId="{9F08CE06-74C1-4794-A00F-87D9793E0D13}" destId="{A3FE9142-E98E-4057-817E-5E65A4EA9F25}" srcOrd="0" destOrd="0" presId="urn:microsoft.com/office/officeart/2005/8/layout/default"/>
    <dgm:cxn modelId="{E43BD743-9110-49AF-978B-F584BF5B4D67}" type="presOf" srcId="{3200052C-7951-4996-A665-E286C6ED80FE}" destId="{4B9976E1-B83F-499D-9922-DA07F9A995DC}" srcOrd="0" destOrd="0" presId="urn:microsoft.com/office/officeart/2005/8/layout/default"/>
    <dgm:cxn modelId="{CB25866B-E974-4ECD-9C73-6E1A285EF168}" type="presOf" srcId="{FED970AC-7E7C-4631-AAD0-A982AA66E05A}" destId="{6AB7B78B-B937-4D76-A9CA-B32C30122F2A}" srcOrd="0" destOrd="0" presId="urn:microsoft.com/office/officeart/2005/8/layout/default"/>
    <dgm:cxn modelId="{1EB3608F-5BFE-421A-9B31-A073233068FB}" srcId="{19BE5256-AF0A-4E29-A659-01564DD16624}" destId="{9F08CE06-74C1-4794-A00F-87D9793E0D13}" srcOrd="2" destOrd="0" parTransId="{B3134EA1-5EE1-4CE0-8E8D-143DBEE3BC1B}" sibTransId="{F4A7F3F3-F4A8-48F2-B75A-14BC8CEC0DF4}"/>
    <dgm:cxn modelId="{FCEA7CBE-323D-453C-863A-34589B2FF3AF}" type="presOf" srcId="{19BE5256-AF0A-4E29-A659-01564DD16624}" destId="{8C8A5B53-07B9-441F-B10D-C5636B458345}" srcOrd="0" destOrd="0" presId="urn:microsoft.com/office/officeart/2005/8/layout/default"/>
    <dgm:cxn modelId="{5751D3ED-F94C-425C-9D00-1A9F59591E61}" srcId="{19BE5256-AF0A-4E29-A659-01564DD16624}" destId="{6BD8380E-379C-41DD-92F7-4A67763E97CB}" srcOrd="1" destOrd="0" parTransId="{0735796C-2931-42DC-9587-3696CEEEB8F8}" sibTransId="{36FC6A6C-8CE2-4AF2-A144-EDDD899085B6}"/>
    <dgm:cxn modelId="{2D7453F8-33FA-4233-BA90-C5529ABACD87}" type="presParOf" srcId="{8C8A5B53-07B9-441F-B10D-C5636B458345}" destId="{6AB7B78B-B937-4D76-A9CA-B32C30122F2A}" srcOrd="0" destOrd="0" presId="urn:microsoft.com/office/officeart/2005/8/layout/default"/>
    <dgm:cxn modelId="{502BA272-8E29-4569-B930-DF5FD0CFEFC4}" type="presParOf" srcId="{8C8A5B53-07B9-441F-B10D-C5636B458345}" destId="{2772F053-FF44-429E-B47A-FC9292184EEB}" srcOrd="1" destOrd="0" presId="urn:microsoft.com/office/officeart/2005/8/layout/default"/>
    <dgm:cxn modelId="{DB2E7A21-11C8-48D5-9990-A3AB9FB32002}" type="presParOf" srcId="{8C8A5B53-07B9-441F-B10D-C5636B458345}" destId="{31AD702B-C51D-4DF8-A2F1-FE47D83FA07E}" srcOrd="2" destOrd="0" presId="urn:microsoft.com/office/officeart/2005/8/layout/default"/>
    <dgm:cxn modelId="{0B199BFB-2BDB-4894-806D-C36B855624C8}" type="presParOf" srcId="{8C8A5B53-07B9-441F-B10D-C5636B458345}" destId="{1372F355-18A3-4D5C-A392-70BDB3E976E0}" srcOrd="3" destOrd="0" presId="urn:microsoft.com/office/officeart/2005/8/layout/default"/>
    <dgm:cxn modelId="{FFACB331-7190-4EF9-9308-3E2D46ED5627}" type="presParOf" srcId="{8C8A5B53-07B9-441F-B10D-C5636B458345}" destId="{A3FE9142-E98E-4057-817E-5E65A4EA9F25}" srcOrd="4" destOrd="0" presId="urn:microsoft.com/office/officeart/2005/8/layout/default"/>
    <dgm:cxn modelId="{6234ED3F-480E-40AD-89F5-2E6BECE63742}" type="presParOf" srcId="{8C8A5B53-07B9-441F-B10D-C5636B458345}" destId="{C476FE6F-F269-4DFD-95F5-7BA04B7805BB}" srcOrd="5" destOrd="0" presId="urn:microsoft.com/office/officeart/2005/8/layout/default"/>
    <dgm:cxn modelId="{B3DB61B7-5B09-4466-80C7-D4E7F6EC0BEE}" type="presParOf" srcId="{8C8A5B53-07B9-441F-B10D-C5636B458345}" destId="{4B9976E1-B83F-499D-9922-DA07F9A995DC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9BE5256-AF0A-4E29-A659-01564DD1662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BD8380E-379C-41DD-92F7-4A67763E97CB}">
      <dgm:prSet phldrT="[Text]"/>
      <dgm:spPr/>
      <dgm:t>
        <a:bodyPr/>
        <a:lstStyle/>
        <a:p>
          <a:r>
            <a:rPr lang="en-GB" dirty="0"/>
            <a:t>No Speaker Capabilities</a:t>
          </a:r>
        </a:p>
      </dgm:t>
    </dgm:pt>
    <dgm:pt modelId="{0735796C-2931-42DC-9587-3696CEEEB8F8}" type="parTrans" cxnId="{5751D3ED-F94C-425C-9D00-1A9F59591E61}">
      <dgm:prSet/>
      <dgm:spPr/>
      <dgm:t>
        <a:bodyPr/>
        <a:lstStyle/>
        <a:p>
          <a:endParaRPr lang="en-GB"/>
        </a:p>
      </dgm:t>
    </dgm:pt>
    <dgm:pt modelId="{36FC6A6C-8CE2-4AF2-A144-EDDD899085B6}" type="sibTrans" cxnId="{5751D3ED-F94C-425C-9D00-1A9F59591E61}">
      <dgm:prSet/>
      <dgm:spPr/>
      <dgm:t>
        <a:bodyPr/>
        <a:lstStyle/>
        <a:p>
          <a:endParaRPr lang="en-GB"/>
        </a:p>
      </dgm:t>
    </dgm:pt>
    <dgm:pt modelId="{9F08CE06-74C1-4794-A00F-87D9793E0D13}">
      <dgm:prSet phldrT="[Text]"/>
      <dgm:spPr/>
      <dgm:t>
        <a:bodyPr/>
        <a:lstStyle/>
        <a:p>
          <a:r>
            <a:rPr lang="en-GB" dirty="0"/>
            <a:t>No Button</a:t>
          </a:r>
        </a:p>
      </dgm:t>
    </dgm:pt>
    <dgm:pt modelId="{B3134EA1-5EE1-4CE0-8E8D-143DBEE3BC1B}" type="parTrans" cxnId="{1EB3608F-5BFE-421A-9B31-A073233068FB}">
      <dgm:prSet/>
      <dgm:spPr/>
      <dgm:t>
        <a:bodyPr/>
        <a:lstStyle/>
        <a:p>
          <a:endParaRPr lang="en-GB"/>
        </a:p>
      </dgm:t>
    </dgm:pt>
    <dgm:pt modelId="{F4A7F3F3-F4A8-48F2-B75A-14BC8CEC0DF4}" type="sibTrans" cxnId="{1EB3608F-5BFE-421A-9B31-A073233068FB}">
      <dgm:prSet/>
      <dgm:spPr/>
      <dgm:t>
        <a:bodyPr/>
        <a:lstStyle/>
        <a:p>
          <a:endParaRPr lang="en-GB"/>
        </a:p>
      </dgm:t>
    </dgm:pt>
    <dgm:pt modelId="{3200052C-7951-4996-A665-E286C6ED80FE}">
      <dgm:prSet phldrT="[Text]"/>
      <dgm:spPr/>
      <dgm:t>
        <a:bodyPr/>
        <a:lstStyle/>
        <a:p>
          <a:r>
            <a:rPr lang="en-GB" dirty="0"/>
            <a:t>Higher Cost (£28)</a:t>
          </a:r>
        </a:p>
      </dgm:t>
    </dgm:pt>
    <dgm:pt modelId="{E961528C-DA7E-4D48-BCDD-D497533700FC}" type="parTrans" cxnId="{9F600507-22B4-419D-820E-FD86E5B71130}">
      <dgm:prSet/>
      <dgm:spPr/>
      <dgm:t>
        <a:bodyPr/>
        <a:lstStyle/>
        <a:p>
          <a:endParaRPr lang="en-GB"/>
        </a:p>
      </dgm:t>
    </dgm:pt>
    <dgm:pt modelId="{A961476F-B9DC-4C8F-A842-ADE2E3D58296}" type="sibTrans" cxnId="{9F600507-22B4-419D-820E-FD86E5B71130}">
      <dgm:prSet/>
      <dgm:spPr/>
      <dgm:t>
        <a:bodyPr/>
        <a:lstStyle/>
        <a:p>
          <a:endParaRPr lang="en-GB"/>
        </a:p>
      </dgm:t>
    </dgm:pt>
    <dgm:pt modelId="{FED970AC-7E7C-4631-AAD0-A982AA66E05A}">
      <dgm:prSet phldrT="[Text]"/>
      <dgm:spPr/>
      <dgm:t>
        <a:bodyPr/>
        <a:lstStyle/>
        <a:p>
          <a:r>
            <a:rPr lang="en-GB" dirty="0"/>
            <a:t>Four Microphones</a:t>
          </a:r>
        </a:p>
      </dgm:t>
    </dgm:pt>
    <dgm:pt modelId="{F13EF38F-917B-4AFF-B215-27FCC6990A14}" type="parTrans" cxnId="{42991B2E-81C9-4CD4-AB1A-33187F09C9D5}">
      <dgm:prSet/>
      <dgm:spPr/>
      <dgm:t>
        <a:bodyPr/>
        <a:lstStyle/>
        <a:p>
          <a:endParaRPr lang="en-GB"/>
        </a:p>
      </dgm:t>
    </dgm:pt>
    <dgm:pt modelId="{28113578-47D5-4D05-8ACD-CC3D54CADD9A}" type="sibTrans" cxnId="{42991B2E-81C9-4CD4-AB1A-33187F09C9D5}">
      <dgm:prSet/>
      <dgm:spPr/>
      <dgm:t>
        <a:bodyPr/>
        <a:lstStyle/>
        <a:p>
          <a:endParaRPr lang="en-GB"/>
        </a:p>
      </dgm:t>
    </dgm:pt>
    <dgm:pt modelId="{8C8A5B53-07B9-441F-B10D-C5636B458345}" type="pres">
      <dgm:prSet presAssocID="{19BE5256-AF0A-4E29-A659-01564DD16624}" presName="diagram" presStyleCnt="0">
        <dgm:presLayoutVars>
          <dgm:dir/>
          <dgm:resizeHandles val="exact"/>
        </dgm:presLayoutVars>
      </dgm:prSet>
      <dgm:spPr/>
    </dgm:pt>
    <dgm:pt modelId="{6AB7B78B-B937-4D76-A9CA-B32C30122F2A}" type="pres">
      <dgm:prSet presAssocID="{FED970AC-7E7C-4631-AAD0-A982AA66E05A}" presName="node" presStyleLbl="node1" presStyleIdx="0" presStyleCnt="4">
        <dgm:presLayoutVars>
          <dgm:bulletEnabled val="1"/>
        </dgm:presLayoutVars>
      </dgm:prSet>
      <dgm:spPr/>
    </dgm:pt>
    <dgm:pt modelId="{2772F053-FF44-429E-B47A-FC9292184EEB}" type="pres">
      <dgm:prSet presAssocID="{28113578-47D5-4D05-8ACD-CC3D54CADD9A}" presName="sibTrans" presStyleCnt="0"/>
      <dgm:spPr/>
    </dgm:pt>
    <dgm:pt modelId="{31AD702B-C51D-4DF8-A2F1-FE47D83FA07E}" type="pres">
      <dgm:prSet presAssocID="{6BD8380E-379C-41DD-92F7-4A67763E97CB}" presName="node" presStyleLbl="node1" presStyleIdx="1" presStyleCnt="4">
        <dgm:presLayoutVars>
          <dgm:bulletEnabled val="1"/>
        </dgm:presLayoutVars>
      </dgm:prSet>
      <dgm:spPr/>
    </dgm:pt>
    <dgm:pt modelId="{1372F355-18A3-4D5C-A392-70BDB3E976E0}" type="pres">
      <dgm:prSet presAssocID="{36FC6A6C-8CE2-4AF2-A144-EDDD899085B6}" presName="sibTrans" presStyleCnt="0"/>
      <dgm:spPr/>
    </dgm:pt>
    <dgm:pt modelId="{A3FE9142-E98E-4057-817E-5E65A4EA9F25}" type="pres">
      <dgm:prSet presAssocID="{9F08CE06-74C1-4794-A00F-87D9793E0D13}" presName="node" presStyleLbl="node1" presStyleIdx="2" presStyleCnt="4">
        <dgm:presLayoutVars>
          <dgm:bulletEnabled val="1"/>
        </dgm:presLayoutVars>
      </dgm:prSet>
      <dgm:spPr/>
    </dgm:pt>
    <dgm:pt modelId="{C476FE6F-F269-4DFD-95F5-7BA04B7805BB}" type="pres">
      <dgm:prSet presAssocID="{F4A7F3F3-F4A8-48F2-B75A-14BC8CEC0DF4}" presName="sibTrans" presStyleCnt="0"/>
      <dgm:spPr/>
    </dgm:pt>
    <dgm:pt modelId="{4B9976E1-B83F-499D-9922-DA07F9A995DC}" type="pres">
      <dgm:prSet presAssocID="{3200052C-7951-4996-A665-E286C6ED80FE}" presName="node" presStyleLbl="node1" presStyleIdx="3" presStyleCnt="4">
        <dgm:presLayoutVars>
          <dgm:bulletEnabled val="1"/>
        </dgm:presLayoutVars>
      </dgm:prSet>
      <dgm:spPr/>
    </dgm:pt>
  </dgm:ptLst>
  <dgm:cxnLst>
    <dgm:cxn modelId="{9F600507-22B4-419D-820E-FD86E5B71130}" srcId="{19BE5256-AF0A-4E29-A659-01564DD16624}" destId="{3200052C-7951-4996-A665-E286C6ED80FE}" srcOrd="3" destOrd="0" parTransId="{E961528C-DA7E-4D48-BCDD-D497533700FC}" sibTransId="{A961476F-B9DC-4C8F-A842-ADE2E3D58296}"/>
    <dgm:cxn modelId="{650BB914-324D-4B0C-B624-09999260F2CF}" type="presOf" srcId="{6BD8380E-379C-41DD-92F7-4A67763E97CB}" destId="{31AD702B-C51D-4DF8-A2F1-FE47D83FA07E}" srcOrd="0" destOrd="0" presId="urn:microsoft.com/office/officeart/2005/8/layout/default"/>
    <dgm:cxn modelId="{42991B2E-81C9-4CD4-AB1A-33187F09C9D5}" srcId="{19BE5256-AF0A-4E29-A659-01564DD16624}" destId="{FED970AC-7E7C-4631-AAD0-A982AA66E05A}" srcOrd="0" destOrd="0" parTransId="{F13EF38F-917B-4AFF-B215-27FCC6990A14}" sibTransId="{28113578-47D5-4D05-8ACD-CC3D54CADD9A}"/>
    <dgm:cxn modelId="{EB33C562-0307-4552-A087-E4C67D39A7C0}" type="presOf" srcId="{9F08CE06-74C1-4794-A00F-87D9793E0D13}" destId="{A3FE9142-E98E-4057-817E-5E65A4EA9F25}" srcOrd="0" destOrd="0" presId="urn:microsoft.com/office/officeart/2005/8/layout/default"/>
    <dgm:cxn modelId="{E43BD743-9110-49AF-978B-F584BF5B4D67}" type="presOf" srcId="{3200052C-7951-4996-A665-E286C6ED80FE}" destId="{4B9976E1-B83F-499D-9922-DA07F9A995DC}" srcOrd="0" destOrd="0" presId="urn:microsoft.com/office/officeart/2005/8/layout/default"/>
    <dgm:cxn modelId="{CB25866B-E974-4ECD-9C73-6E1A285EF168}" type="presOf" srcId="{FED970AC-7E7C-4631-AAD0-A982AA66E05A}" destId="{6AB7B78B-B937-4D76-A9CA-B32C30122F2A}" srcOrd="0" destOrd="0" presId="urn:microsoft.com/office/officeart/2005/8/layout/default"/>
    <dgm:cxn modelId="{1EB3608F-5BFE-421A-9B31-A073233068FB}" srcId="{19BE5256-AF0A-4E29-A659-01564DD16624}" destId="{9F08CE06-74C1-4794-A00F-87D9793E0D13}" srcOrd="2" destOrd="0" parTransId="{B3134EA1-5EE1-4CE0-8E8D-143DBEE3BC1B}" sibTransId="{F4A7F3F3-F4A8-48F2-B75A-14BC8CEC0DF4}"/>
    <dgm:cxn modelId="{FCEA7CBE-323D-453C-863A-34589B2FF3AF}" type="presOf" srcId="{19BE5256-AF0A-4E29-A659-01564DD16624}" destId="{8C8A5B53-07B9-441F-B10D-C5636B458345}" srcOrd="0" destOrd="0" presId="urn:microsoft.com/office/officeart/2005/8/layout/default"/>
    <dgm:cxn modelId="{5751D3ED-F94C-425C-9D00-1A9F59591E61}" srcId="{19BE5256-AF0A-4E29-A659-01564DD16624}" destId="{6BD8380E-379C-41DD-92F7-4A67763E97CB}" srcOrd="1" destOrd="0" parTransId="{0735796C-2931-42DC-9587-3696CEEEB8F8}" sibTransId="{36FC6A6C-8CE2-4AF2-A144-EDDD899085B6}"/>
    <dgm:cxn modelId="{2D7453F8-33FA-4233-BA90-C5529ABACD87}" type="presParOf" srcId="{8C8A5B53-07B9-441F-B10D-C5636B458345}" destId="{6AB7B78B-B937-4D76-A9CA-B32C30122F2A}" srcOrd="0" destOrd="0" presId="urn:microsoft.com/office/officeart/2005/8/layout/default"/>
    <dgm:cxn modelId="{502BA272-8E29-4569-B930-DF5FD0CFEFC4}" type="presParOf" srcId="{8C8A5B53-07B9-441F-B10D-C5636B458345}" destId="{2772F053-FF44-429E-B47A-FC9292184EEB}" srcOrd="1" destOrd="0" presId="urn:microsoft.com/office/officeart/2005/8/layout/default"/>
    <dgm:cxn modelId="{DB2E7A21-11C8-48D5-9990-A3AB9FB32002}" type="presParOf" srcId="{8C8A5B53-07B9-441F-B10D-C5636B458345}" destId="{31AD702B-C51D-4DF8-A2F1-FE47D83FA07E}" srcOrd="2" destOrd="0" presId="urn:microsoft.com/office/officeart/2005/8/layout/default"/>
    <dgm:cxn modelId="{0B199BFB-2BDB-4894-806D-C36B855624C8}" type="presParOf" srcId="{8C8A5B53-07B9-441F-B10D-C5636B458345}" destId="{1372F355-18A3-4D5C-A392-70BDB3E976E0}" srcOrd="3" destOrd="0" presId="urn:microsoft.com/office/officeart/2005/8/layout/default"/>
    <dgm:cxn modelId="{FFACB331-7190-4EF9-9308-3E2D46ED5627}" type="presParOf" srcId="{8C8A5B53-07B9-441F-B10D-C5636B458345}" destId="{A3FE9142-E98E-4057-817E-5E65A4EA9F25}" srcOrd="4" destOrd="0" presId="urn:microsoft.com/office/officeart/2005/8/layout/default"/>
    <dgm:cxn modelId="{6234ED3F-480E-40AD-89F5-2E6BECE63742}" type="presParOf" srcId="{8C8A5B53-07B9-441F-B10D-C5636B458345}" destId="{C476FE6F-F269-4DFD-95F5-7BA04B7805BB}" srcOrd="5" destOrd="0" presId="urn:microsoft.com/office/officeart/2005/8/layout/default"/>
    <dgm:cxn modelId="{B3DB61B7-5B09-4466-80C7-D4E7F6EC0BEE}" type="presParOf" srcId="{8C8A5B53-07B9-441F-B10D-C5636B458345}" destId="{4B9976E1-B83F-499D-9922-DA07F9A995DC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7FA005D-0A73-4F90-8DDE-B74E86BB15E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793E2AE-5640-41D3-940F-3DA376AE0A3A}">
      <dgm:prSet phldrT="[Text]"/>
      <dgm:spPr/>
      <dgm:t>
        <a:bodyPr/>
        <a:lstStyle/>
        <a:p>
          <a:r>
            <a:rPr lang="en-GB" dirty="0"/>
            <a:t>Install</a:t>
          </a:r>
        </a:p>
      </dgm:t>
    </dgm:pt>
    <dgm:pt modelId="{5908BDDA-E93C-4C1A-A2D0-6A2A057FF65D}" type="parTrans" cxnId="{5F65C391-4157-49A8-8532-D35E588A51B2}">
      <dgm:prSet/>
      <dgm:spPr/>
      <dgm:t>
        <a:bodyPr/>
        <a:lstStyle/>
        <a:p>
          <a:endParaRPr lang="en-GB"/>
        </a:p>
      </dgm:t>
    </dgm:pt>
    <dgm:pt modelId="{9FAA861F-8C97-40BF-A62C-20E1A23DD711}" type="sibTrans" cxnId="{5F65C391-4157-49A8-8532-D35E588A51B2}">
      <dgm:prSet/>
      <dgm:spPr/>
      <dgm:t>
        <a:bodyPr/>
        <a:lstStyle/>
        <a:p>
          <a:endParaRPr lang="en-GB"/>
        </a:p>
      </dgm:t>
    </dgm:pt>
    <dgm:pt modelId="{B6D6E73A-6950-45D4-8BE7-0B75CBF4E82C}">
      <dgm:prSet phldrT="[Text]"/>
      <dgm:spPr/>
      <dgm:t>
        <a:bodyPr/>
        <a:lstStyle/>
        <a:p>
          <a:r>
            <a:rPr lang="en-GB" dirty="0"/>
            <a:t>Many ways to install some are simple others not</a:t>
          </a:r>
        </a:p>
      </dgm:t>
    </dgm:pt>
    <dgm:pt modelId="{A579FD95-5019-43C7-84C7-E3FA96E30A02}" type="parTrans" cxnId="{B012204A-326B-4DE6-89E1-7A7CE9C20D53}">
      <dgm:prSet/>
      <dgm:spPr/>
      <dgm:t>
        <a:bodyPr/>
        <a:lstStyle/>
        <a:p>
          <a:endParaRPr lang="en-GB"/>
        </a:p>
      </dgm:t>
    </dgm:pt>
    <dgm:pt modelId="{B6B42F8D-ADEA-4514-BA06-52D7816D69C4}" type="sibTrans" cxnId="{B012204A-326B-4DE6-89E1-7A7CE9C20D53}">
      <dgm:prSet/>
      <dgm:spPr/>
      <dgm:t>
        <a:bodyPr/>
        <a:lstStyle/>
        <a:p>
          <a:endParaRPr lang="en-GB"/>
        </a:p>
      </dgm:t>
    </dgm:pt>
    <dgm:pt modelId="{478E0EEB-8D6C-4A66-9393-A450FFAF029A}">
      <dgm:prSet phldrT="[Text]"/>
      <dgm:spPr/>
      <dgm:t>
        <a:bodyPr/>
        <a:lstStyle/>
        <a:p>
          <a:r>
            <a:rPr lang="en-GB" dirty="0"/>
            <a:t>Dependencies missed but not identified</a:t>
          </a:r>
        </a:p>
      </dgm:t>
    </dgm:pt>
    <dgm:pt modelId="{8120F1D1-25B1-41E9-AC3B-26385FF5DF98}" type="parTrans" cxnId="{E8990DF9-2DF8-47A7-B34B-6EF52D8AD4B7}">
      <dgm:prSet/>
      <dgm:spPr/>
      <dgm:t>
        <a:bodyPr/>
        <a:lstStyle/>
        <a:p>
          <a:endParaRPr lang="en-GB"/>
        </a:p>
      </dgm:t>
    </dgm:pt>
    <dgm:pt modelId="{265B1F01-77A0-4B40-99DA-686BBC5330DC}" type="sibTrans" cxnId="{E8990DF9-2DF8-47A7-B34B-6EF52D8AD4B7}">
      <dgm:prSet/>
      <dgm:spPr/>
      <dgm:t>
        <a:bodyPr/>
        <a:lstStyle/>
        <a:p>
          <a:endParaRPr lang="en-GB"/>
        </a:p>
      </dgm:t>
    </dgm:pt>
    <dgm:pt modelId="{F0864A03-86F9-48AF-AFD3-BC2F9748BA4C}">
      <dgm:prSet phldrT="[Text]"/>
      <dgm:spPr/>
      <dgm:t>
        <a:bodyPr/>
        <a:lstStyle/>
        <a:p>
          <a:r>
            <a:rPr lang="en-GB" dirty="0"/>
            <a:t>Audio</a:t>
          </a:r>
        </a:p>
      </dgm:t>
    </dgm:pt>
    <dgm:pt modelId="{4010FEA1-4453-4AD7-9E40-4B86DD2519B3}" type="parTrans" cxnId="{DDB6FD4D-DEB2-4A70-83D0-88046FA99683}">
      <dgm:prSet/>
      <dgm:spPr/>
      <dgm:t>
        <a:bodyPr/>
        <a:lstStyle/>
        <a:p>
          <a:endParaRPr lang="en-GB"/>
        </a:p>
      </dgm:t>
    </dgm:pt>
    <dgm:pt modelId="{B17C5DB2-CEE2-41F0-8298-3B508BB1C155}" type="sibTrans" cxnId="{DDB6FD4D-DEB2-4A70-83D0-88046FA99683}">
      <dgm:prSet/>
      <dgm:spPr/>
      <dgm:t>
        <a:bodyPr/>
        <a:lstStyle/>
        <a:p>
          <a:endParaRPr lang="en-GB"/>
        </a:p>
      </dgm:t>
    </dgm:pt>
    <dgm:pt modelId="{D2DFF30E-BE92-4D6F-8BBD-45BA878B7CF9}">
      <dgm:prSet phldrT="[Text]"/>
      <dgm:spPr/>
      <dgm:t>
        <a:bodyPr/>
        <a:lstStyle/>
        <a:p>
          <a:r>
            <a:rPr lang="en-GB" dirty="0"/>
            <a:t>ALSA crashing</a:t>
          </a:r>
        </a:p>
      </dgm:t>
    </dgm:pt>
    <dgm:pt modelId="{85536532-7FB6-429F-B500-D21F55051BD1}" type="parTrans" cxnId="{66B94DCA-DAEF-411F-8842-5E6C3BFC1CD1}">
      <dgm:prSet/>
      <dgm:spPr/>
      <dgm:t>
        <a:bodyPr/>
        <a:lstStyle/>
        <a:p>
          <a:endParaRPr lang="en-GB"/>
        </a:p>
      </dgm:t>
    </dgm:pt>
    <dgm:pt modelId="{CAC616F0-FC88-4803-A2B6-47B7F3FB2785}" type="sibTrans" cxnId="{66B94DCA-DAEF-411F-8842-5E6C3BFC1CD1}">
      <dgm:prSet/>
      <dgm:spPr/>
      <dgm:t>
        <a:bodyPr/>
        <a:lstStyle/>
        <a:p>
          <a:endParaRPr lang="en-GB"/>
        </a:p>
      </dgm:t>
    </dgm:pt>
    <dgm:pt modelId="{FAF44072-83D5-4E94-8C12-CD6AEE2EBC2B}">
      <dgm:prSet phldrT="[Text]"/>
      <dgm:spPr/>
      <dgm:t>
        <a:bodyPr/>
        <a:lstStyle/>
        <a:p>
          <a:r>
            <a:rPr lang="en-GB" dirty="0"/>
            <a:t>Device ID needs selection as vary a lot</a:t>
          </a:r>
        </a:p>
      </dgm:t>
    </dgm:pt>
    <dgm:pt modelId="{FA2F024A-D069-4EA5-9A53-4F26BA2C9C89}" type="parTrans" cxnId="{4F210153-B16E-4464-86FA-EE5A19AF8493}">
      <dgm:prSet/>
      <dgm:spPr/>
      <dgm:t>
        <a:bodyPr/>
        <a:lstStyle/>
        <a:p>
          <a:endParaRPr lang="en-GB"/>
        </a:p>
      </dgm:t>
    </dgm:pt>
    <dgm:pt modelId="{284820BB-943A-4E64-94FA-6A434B2495E7}" type="sibTrans" cxnId="{4F210153-B16E-4464-86FA-EE5A19AF8493}">
      <dgm:prSet/>
      <dgm:spPr/>
      <dgm:t>
        <a:bodyPr/>
        <a:lstStyle/>
        <a:p>
          <a:endParaRPr lang="en-GB"/>
        </a:p>
      </dgm:t>
    </dgm:pt>
    <dgm:pt modelId="{B0164EB1-EF42-488F-BAA4-CEF444DE9857}">
      <dgm:prSet phldrT="[Text]"/>
      <dgm:spPr/>
      <dgm:t>
        <a:bodyPr/>
        <a:lstStyle/>
        <a:p>
          <a:r>
            <a:rPr lang="en-GB" dirty="0"/>
            <a:t>Only one I2S connection possible</a:t>
          </a:r>
        </a:p>
      </dgm:t>
    </dgm:pt>
    <dgm:pt modelId="{BF7A5216-2076-4DCA-8AF9-9ECD807FDE9C}" type="parTrans" cxnId="{AE6A6BE1-BA72-4539-A383-A8F283396A8B}">
      <dgm:prSet/>
      <dgm:spPr/>
      <dgm:t>
        <a:bodyPr/>
        <a:lstStyle/>
        <a:p>
          <a:endParaRPr lang="en-GB"/>
        </a:p>
      </dgm:t>
    </dgm:pt>
    <dgm:pt modelId="{2C2A870C-9F8B-4339-82EB-1CB1565B0B48}" type="sibTrans" cxnId="{AE6A6BE1-BA72-4539-A383-A8F283396A8B}">
      <dgm:prSet/>
      <dgm:spPr/>
      <dgm:t>
        <a:bodyPr/>
        <a:lstStyle/>
        <a:p>
          <a:endParaRPr lang="en-GB"/>
        </a:p>
      </dgm:t>
    </dgm:pt>
    <dgm:pt modelId="{390F87A9-C138-491A-9F68-F3785CDCE2D8}" type="pres">
      <dgm:prSet presAssocID="{D7FA005D-0A73-4F90-8DDE-B74E86BB15EE}" presName="vert0" presStyleCnt="0">
        <dgm:presLayoutVars>
          <dgm:dir/>
          <dgm:animOne val="branch"/>
          <dgm:animLvl val="lvl"/>
        </dgm:presLayoutVars>
      </dgm:prSet>
      <dgm:spPr/>
    </dgm:pt>
    <dgm:pt modelId="{41B44078-7CC1-4BFB-9B14-463E51069BCC}" type="pres">
      <dgm:prSet presAssocID="{6793E2AE-5640-41D3-940F-3DA376AE0A3A}" presName="thickLine" presStyleLbl="alignNode1" presStyleIdx="0" presStyleCnt="2"/>
      <dgm:spPr/>
    </dgm:pt>
    <dgm:pt modelId="{06A9F977-D7B8-4931-BA02-561900BCC6A2}" type="pres">
      <dgm:prSet presAssocID="{6793E2AE-5640-41D3-940F-3DA376AE0A3A}" presName="horz1" presStyleCnt="0"/>
      <dgm:spPr/>
    </dgm:pt>
    <dgm:pt modelId="{8A86706D-1F1E-42C1-A1AF-A274803A209F}" type="pres">
      <dgm:prSet presAssocID="{6793E2AE-5640-41D3-940F-3DA376AE0A3A}" presName="tx1" presStyleLbl="revTx" presStyleIdx="0" presStyleCnt="7"/>
      <dgm:spPr/>
    </dgm:pt>
    <dgm:pt modelId="{59E3B70D-1A5E-4E01-A684-4426E990713F}" type="pres">
      <dgm:prSet presAssocID="{6793E2AE-5640-41D3-940F-3DA376AE0A3A}" presName="vert1" presStyleCnt="0"/>
      <dgm:spPr/>
    </dgm:pt>
    <dgm:pt modelId="{18BA1BC3-DEA5-4840-9425-3D989629F4C5}" type="pres">
      <dgm:prSet presAssocID="{B6D6E73A-6950-45D4-8BE7-0B75CBF4E82C}" presName="vertSpace2a" presStyleCnt="0"/>
      <dgm:spPr/>
    </dgm:pt>
    <dgm:pt modelId="{83E40C08-F106-48EB-A060-0571DA4BFB54}" type="pres">
      <dgm:prSet presAssocID="{B6D6E73A-6950-45D4-8BE7-0B75CBF4E82C}" presName="horz2" presStyleCnt="0"/>
      <dgm:spPr/>
    </dgm:pt>
    <dgm:pt modelId="{4DD6E849-7DB0-485A-B41D-A221E1D2A09D}" type="pres">
      <dgm:prSet presAssocID="{B6D6E73A-6950-45D4-8BE7-0B75CBF4E82C}" presName="horzSpace2" presStyleCnt="0"/>
      <dgm:spPr/>
    </dgm:pt>
    <dgm:pt modelId="{04383B83-74D1-4E04-97EB-09AF629E1BA8}" type="pres">
      <dgm:prSet presAssocID="{B6D6E73A-6950-45D4-8BE7-0B75CBF4E82C}" presName="tx2" presStyleLbl="revTx" presStyleIdx="1" presStyleCnt="7"/>
      <dgm:spPr/>
    </dgm:pt>
    <dgm:pt modelId="{BD6F9116-6025-4B62-A43B-387DA793463A}" type="pres">
      <dgm:prSet presAssocID="{B6D6E73A-6950-45D4-8BE7-0B75CBF4E82C}" presName="vert2" presStyleCnt="0"/>
      <dgm:spPr/>
    </dgm:pt>
    <dgm:pt modelId="{9AA2D717-70B0-4CA6-9634-4DF1FFFA175B}" type="pres">
      <dgm:prSet presAssocID="{B6D6E73A-6950-45D4-8BE7-0B75CBF4E82C}" presName="thinLine2b" presStyleLbl="callout" presStyleIdx="0" presStyleCnt="5"/>
      <dgm:spPr/>
    </dgm:pt>
    <dgm:pt modelId="{1BC1A825-F2B7-436D-BC44-FE834AF0052D}" type="pres">
      <dgm:prSet presAssocID="{B6D6E73A-6950-45D4-8BE7-0B75CBF4E82C}" presName="vertSpace2b" presStyleCnt="0"/>
      <dgm:spPr/>
    </dgm:pt>
    <dgm:pt modelId="{598A44E7-2A38-4258-8870-4B61DFADAF4C}" type="pres">
      <dgm:prSet presAssocID="{478E0EEB-8D6C-4A66-9393-A450FFAF029A}" presName="horz2" presStyleCnt="0"/>
      <dgm:spPr/>
    </dgm:pt>
    <dgm:pt modelId="{4AC23BB0-157E-4D8F-A5FF-FE5D00295189}" type="pres">
      <dgm:prSet presAssocID="{478E0EEB-8D6C-4A66-9393-A450FFAF029A}" presName="horzSpace2" presStyleCnt="0"/>
      <dgm:spPr/>
    </dgm:pt>
    <dgm:pt modelId="{6D179C92-F3C9-4173-9B54-FA16CBCB0179}" type="pres">
      <dgm:prSet presAssocID="{478E0EEB-8D6C-4A66-9393-A450FFAF029A}" presName="tx2" presStyleLbl="revTx" presStyleIdx="2" presStyleCnt="7"/>
      <dgm:spPr/>
    </dgm:pt>
    <dgm:pt modelId="{F9422786-F0BB-442E-9817-CB8D95D38700}" type="pres">
      <dgm:prSet presAssocID="{478E0EEB-8D6C-4A66-9393-A450FFAF029A}" presName="vert2" presStyleCnt="0"/>
      <dgm:spPr/>
    </dgm:pt>
    <dgm:pt modelId="{F965330E-8231-45A7-AC90-CD621CB511B1}" type="pres">
      <dgm:prSet presAssocID="{478E0EEB-8D6C-4A66-9393-A450FFAF029A}" presName="thinLine2b" presStyleLbl="callout" presStyleIdx="1" presStyleCnt="5"/>
      <dgm:spPr/>
    </dgm:pt>
    <dgm:pt modelId="{4A422ECC-6FFC-4A9C-85A2-D6D7B3DBDD8A}" type="pres">
      <dgm:prSet presAssocID="{478E0EEB-8D6C-4A66-9393-A450FFAF029A}" presName="vertSpace2b" presStyleCnt="0"/>
      <dgm:spPr/>
    </dgm:pt>
    <dgm:pt modelId="{F1F1D541-963E-4174-8D5C-87A9BA5778A8}" type="pres">
      <dgm:prSet presAssocID="{F0864A03-86F9-48AF-AFD3-BC2F9748BA4C}" presName="thickLine" presStyleLbl="alignNode1" presStyleIdx="1" presStyleCnt="2"/>
      <dgm:spPr/>
    </dgm:pt>
    <dgm:pt modelId="{3BF55419-5D50-4C1A-A03E-B320A7B9F0C6}" type="pres">
      <dgm:prSet presAssocID="{F0864A03-86F9-48AF-AFD3-BC2F9748BA4C}" presName="horz1" presStyleCnt="0"/>
      <dgm:spPr/>
    </dgm:pt>
    <dgm:pt modelId="{69C4A9D3-54F2-4E74-A30E-C177E2771301}" type="pres">
      <dgm:prSet presAssocID="{F0864A03-86F9-48AF-AFD3-BC2F9748BA4C}" presName="tx1" presStyleLbl="revTx" presStyleIdx="3" presStyleCnt="7"/>
      <dgm:spPr/>
    </dgm:pt>
    <dgm:pt modelId="{C2C60AC6-370A-4DE1-968D-EA20B2AB9E27}" type="pres">
      <dgm:prSet presAssocID="{F0864A03-86F9-48AF-AFD3-BC2F9748BA4C}" presName="vert1" presStyleCnt="0"/>
      <dgm:spPr/>
    </dgm:pt>
    <dgm:pt modelId="{9F62A4EC-ECC6-4114-AE54-4DE7FC69CEDE}" type="pres">
      <dgm:prSet presAssocID="{D2DFF30E-BE92-4D6F-8BBD-45BA878B7CF9}" presName="vertSpace2a" presStyleCnt="0"/>
      <dgm:spPr/>
    </dgm:pt>
    <dgm:pt modelId="{917FEF20-93CF-4E43-8B95-265F6D7649F4}" type="pres">
      <dgm:prSet presAssocID="{D2DFF30E-BE92-4D6F-8BBD-45BA878B7CF9}" presName="horz2" presStyleCnt="0"/>
      <dgm:spPr/>
    </dgm:pt>
    <dgm:pt modelId="{3D941FEF-14E2-4A62-AFC3-D87C390AB847}" type="pres">
      <dgm:prSet presAssocID="{D2DFF30E-BE92-4D6F-8BBD-45BA878B7CF9}" presName="horzSpace2" presStyleCnt="0"/>
      <dgm:spPr/>
    </dgm:pt>
    <dgm:pt modelId="{E02966B2-3C79-4DA8-9843-1E88522FFBAC}" type="pres">
      <dgm:prSet presAssocID="{D2DFF30E-BE92-4D6F-8BBD-45BA878B7CF9}" presName="tx2" presStyleLbl="revTx" presStyleIdx="4" presStyleCnt="7"/>
      <dgm:spPr/>
    </dgm:pt>
    <dgm:pt modelId="{BF47CED5-C37B-4D76-88B1-215C803EC79F}" type="pres">
      <dgm:prSet presAssocID="{D2DFF30E-BE92-4D6F-8BBD-45BA878B7CF9}" presName="vert2" presStyleCnt="0"/>
      <dgm:spPr/>
    </dgm:pt>
    <dgm:pt modelId="{AE16F872-A9C7-45E0-A7A8-1DB398ABB1C3}" type="pres">
      <dgm:prSet presAssocID="{D2DFF30E-BE92-4D6F-8BBD-45BA878B7CF9}" presName="thinLine2b" presStyleLbl="callout" presStyleIdx="2" presStyleCnt="5"/>
      <dgm:spPr/>
    </dgm:pt>
    <dgm:pt modelId="{EFB8BD91-50F4-492D-A5F6-40B16E83B722}" type="pres">
      <dgm:prSet presAssocID="{D2DFF30E-BE92-4D6F-8BBD-45BA878B7CF9}" presName="vertSpace2b" presStyleCnt="0"/>
      <dgm:spPr/>
    </dgm:pt>
    <dgm:pt modelId="{62C3A9A6-53AC-469A-A915-0121958F931B}" type="pres">
      <dgm:prSet presAssocID="{FAF44072-83D5-4E94-8C12-CD6AEE2EBC2B}" presName="horz2" presStyleCnt="0"/>
      <dgm:spPr/>
    </dgm:pt>
    <dgm:pt modelId="{0E226288-8148-4658-B64A-D94893B43278}" type="pres">
      <dgm:prSet presAssocID="{FAF44072-83D5-4E94-8C12-CD6AEE2EBC2B}" presName="horzSpace2" presStyleCnt="0"/>
      <dgm:spPr/>
    </dgm:pt>
    <dgm:pt modelId="{A188B40B-BF31-4A99-8255-33E82D0F7A4B}" type="pres">
      <dgm:prSet presAssocID="{FAF44072-83D5-4E94-8C12-CD6AEE2EBC2B}" presName="tx2" presStyleLbl="revTx" presStyleIdx="5" presStyleCnt="7"/>
      <dgm:spPr/>
    </dgm:pt>
    <dgm:pt modelId="{56A0A54C-79AE-4BA9-9FAE-DC1951EECA7E}" type="pres">
      <dgm:prSet presAssocID="{FAF44072-83D5-4E94-8C12-CD6AEE2EBC2B}" presName="vert2" presStyleCnt="0"/>
      <dgm:spPr/>
    </dgm:pt>
    <dgm:pt modelId="{9E0A9B51-40B5-448C-9C33-983A819B21FB}" type="pres">
      <dgm:prSet presAssocID="{FAF44072-83D5-4E94-8C12-CD6AEE2EBC2B}" presName="thinLine2b" presStyleLbl="callout" presStyleIdx="3" presStyleCnt="5"/>
      <dgm:spPr/>
    </dgm:pt>
    <dgm:pt modelId="{03751704-BC5F-4610-812B-3CC699E3388F}" type="pres">
      <dgm:prSet presAssocID="{FAF44072-83D5-4E94-8C12-CD6AEE2EBC2B}" presName="vertSpace2b" presStyleCnt="0"/>
      <dgm:spPr/>
    </dgm:pt>
    <dgm:pt modelId="{C4A0784B-C6C1-4A01-9CCB-694EB9E56293}" type="pres">
      <dgm:prSet presAssocID="{B0164EB1-EF42-488F-BAA4-CEF444DE9857}" presName="horz2" presStyleCnt="0"/>
      <dgm:spPr/>
    </dgm:pt>
    <dgm:pt modelId="{69E80FC4-2F57-463F-B718-A9FB52D24B7A}" type="pres">
      <dgm:prSet presAssocID="{B0164EB1-EF42-488F-BAA4-CEF444DE9857}" presName="horzSpace2" presStyleCnt="0"/>
      <dgm:spPr/>
    </dgm:pt>
    <dgm:pt modelId="{731A3B81-A15C-48D7-B846-FF2E7DB85958}" type="pres">
      <dgm:prSet presAssocID="{B0164EB1-EF42-488F-BAA4-CEF444DE9857}" presName="tx2" presStyleLbl="revTx" presStyleIdx="6" presStyleCnt="7"/>
      <dgm:spPr/>
    </dgm:pt>
    <dgm:pt modelId="{426C5A68-9DE6-4B90-9EF1-D98BCACAB383}" type="pres">
      <dgm:prSet presAssocID="{B0164EB1-EF42-488F-BAA4-CEF444DE9857}" presName="vert2" presStyleCnt="0"/>
      <dgm:spPr/>
    </dgm:pt>
    <dgm:pt modelId="{0CF2DDB4-01A1-4040-B322-6B1A72F7BC8C}" type="pres">
      <dgm:prSet presAssocID="{B0164EB1-EF42-488F-BAA4-CEF444DE9857}" presName="thinLine2b" presStyleLbl="callout" presStyleIdx="4" presStyleCnt="5"/>
      <dgm:spPr/>
    </dgm:pt>
    <dgm:pt modelId="{F628FEB5-CBD9-4C1D-884E-DD553370ABD5}" type="pres">
      <dgm:prSet presAssocID="{B0164EB1-EF42-488F-BAA4-CEF444DE9857}" presName="vertSpace2b" presStyleCnt="0"/>
      <dgm:spPr/>
    </dgm:pt>
  </dgm:ptLst>
  <dgm:cxnLst>
    <dgm:cxn modelId="{4B91A209-CBF8-4F9A-A268-CD0294114C6F}" type="presOf" srcId="{FAF44072-83D5-4E94-8C12-CD6AEE2EBC2B}" destId="{A188B40B-BF31-4A99-8255-33E82D0F7A4B}" srcOrd="0" destOrd="0" presId="urn:microsoft.com/office/officeart/2008/layout/LinedList"/>
    <dgm:cxn modelId="{7D7BCB3C-25D8-4221-A66F-8063018477A2}" type="presOf" srcId="{D7FA005D-0A73-4F90-8DDE-B74E86BB15EE}" destId="{390F87A9-C138-491A-9F68-F3785CDCE2D8}" srcOrd="0" destOrd="0" presId="urn:microsoft.com/office/officeart/2008/layout/LinedList"/>
    <dgm:cxn modelId="{73893E3D-44C1-42CB-AC5A-0CEF92314331}" type="presOf" srcId="{B6D6E73A-6950-45D4-8BE7-0B75CBF4E82C}" destId="{04383B83-74D1-4E04-97EB-09AF629E1BA8}" srcOrd="0" destOrd="0" presId="urn:microsoft.com/office/officeart/2008/layout/LinedList"/>
    <dgm:cxn modelId="{A11ED75B-16EB-4593-BDA9-1396EE5447F6}" type="presOf" srcId="{6793E2AE-5640-41D3-940F-3DA376AE0A3A}" destId="{8A86706D-1F1E-42C1-A1AF-A274803A209F}" srcOrd="0" destOrd="0" presId="urn:microsoft.com/office/officeart/2008/layout/LinedList"/>
    <dgm:cxn modelId="{0CFA7241-6701-4867-AC6C-F12837BDBD34}" type="presOf" srcId="{B0164EB1-EF42-488F-BAA4-CEF444DE9857}" destId="{731A3B81-A15C-48D7-B846-FF2E7DB85958}" srcOrd="0" destOrd="0" presId="urn:microsoft.com/office/officeart/2008/layout/LinedList"/>
    <dgm:cxn modelId="{B012204A-326B-4DE6-89E1-7A7CE9C20D53}" srcId="{6793E2AE-5640-41D3-940F-3DA376AE0A3A}" destId="{B6D6E73A-6950-45D4-8BE7-0B75CBF4E82C}" srcOrd="0" destOrd="0" parTransId="{A579FD95-5019-43C7-84C7-E3FA96E30A02}" sibTransId="{B6B42F8D-ADEA-4514-BA06-52D7816D69C4}"/>
    <dgm:cxn modelId="{DDB6FD4D-DEB2-4A70-83D0-88046FA99683}" srcId="{D7FA005D-0A73-4F90-8DDE-B74E86BB15EE}" destId="{F0864A03-86F9-48AF-AFD3-BC2F9748BA4C}" srcOrd="1" destOrd="0" parTransId="{4010FEA1-4453-4AD7-9E40-4B86DD2519B3}" sibTransId="{B17C5DB2-CEE2-41F0-8298-3B508BB1C155}"/>
    <dgm:cxn modelId="{4F210153-B16E-4464-86FA-EE5A19AF8493}" srcId="{F0864A03-86F9-48AF-AFD3-BC2F9748BA4C}" destId="{FAF44072-83D5-4E94-8C12-CD6AEE2EBC2B}" srcOrd="1" destOrd="0" parTransId="{FA2F024A-D069-4EA5-9A53-4F26BA2C9C89}" sibTransId="{284820BB-943A-4E64-94FA-6A434B2495E7}"/>
    <dgm:cxn modelId="{3220F874-E454-4221-8FE6-9C0FB380F533}" type="presOf" srcId="{D2DFF30E-BE92-4D6F-8BBD-45BA878B7CF9}" destId="{E02966B2-3C79-4DA8-9843-1E88522FFBAC}" srcOrd="0" destOrd="0" presId="urn:microsoft.com/office/officeart/2008/layout/LinedList"/>
    <dgm:cxn modelId="{5F65C391-4157-49A8-8532-D35E588A51B2}" srcId="{D7FA005D-0A73-4F90-8DDE-B74E86BB15EE}" destId="{6793E2AE-5640-41D3-940F-3DA376AE0A3A}" srcOrd="0" destOrd="0" parTransId="{5908BDDA-E93C-4C1A-A2D0-6A2A057FF65D}" sibTransId="{9FAA861F-8C97-40BF-A62C-20E1A23DD711}"/>
    <dgm:cxn modelId="{F74B89C6-97FA-4BF5-A393-AF6988A83D8B}" type="presOf" srcId="{478E0EEB-8D6C-4A66-9393-A450FFAF029A}" destId="{6D179C92-F3C9-4173-9B54-FA16CBCB0179}" srcOrd="0" destOrd="0" presId="urn:microsoft.com/office/officeart/2008/layout/LinedList"/>
    <dgm:cxn modelId="{66B94DCA-DAEF-411F-8842-5E6C3BFC1CD1}" srcId="{F0864A03-86F9-48AF-AFD3-BC2F9748BA4C}" destId="{D2DFF30E-BE92-4D6F-8BBD-45BA878B7CF9}" srcOrd="0" destOrd="0" parTransId="{85536532-7FB6-429F-B500-D21F55051BD1}" sibTransId="{CAC616F0-FC88-4803-A2B6-47B7F3FB2785}"/>
    <dgm:cxn modelId="{AE6A6BE1-BA72-4539-A383-A8F283396A8B}" srcId="{F0864A03-86F9-48AF-AFD3-BC2F9748BA4C}" destId="{B0164EB1-EF42-488F-BAA4-CEF444DE9857}" srcOrd="2" destOrd="0" parTransId="{BF7A5216-2076-4DCA-8AF9-9ECD807FDE9C}" sibTransId="{2C2A870C-9F8B-4339-82EB-1CB1565B0B48}"/>
    <dgm:cxn modelId="{ED96DCE8-F0D0-44E7-AC5E-B16B664D8D3D}" type="presOf" srcId="{F0864A03-86F9-48AF-AFD3-BC2F9748BA4C}" destId="{69C4A9D3-54F2-4E74-A30E-C177E2771301}" srcOrd="0" destOrd="0" presId="urn:microsoft.com/office/officeart/2008/layout/LinedList"/>
    <dgm:cxn modelId="{E8990DF9-2DF8-47A7-B34B-6EF52D8AD4B7}" srcId="{6793E2AE-5640-41D3-940F-3DA376AE0A3A}" destId="{478E0EEB-8D6C-4A66-9393-A450FFAF029A}" srcOrd="1" destOrd="0" parTransId="{8120F1D1-25B1-41E9-AC3B-26385FF5DF98}" sibTransId="{265B1F01-77A0-4B40-99DA-686BBC5330DC}"/>
    <dgm:cxn modelId="{7D32F0F7-2FD0-4C57-A1D3-F7DAC15BF602}" type="presParOf" srcId="{390F87A9-C138-491A-9F68-F3785CDCE2D8}" destId="{41B44078-7CC1-4BFB-9B14-463E51069BCC}" srcOrd="0" destOrd="0" presId="urn:microsoft.com/office/officeart/2008/layout/LinedList"/>
    <dgm:cxn modelId="{66A61AFF-22C4-4CCC-98FF-D26B281A8A5C}" type="presParOf" srcId="{390F87A9-C138-491A-9F68-F3785CDCE2D8}" destId="{06A9F977-D7B8-4931-BA02-561900BCC6A2}" srcOrd="1" destOrd="0" presId="urn:microsoft.com/office/officeart/2008/layout/LinedList"/>
    <dgm:cxn modelId="{4E31E09C-607B-4F38-BE8C-6F07DED230E4}" type="presParOf" srcId="{06A9F977-D7B8-4931-BA02-561900BCC6A2}" destId="{8A86706D-1F1E-42C1-A1AF-A274803A209F}" srcOrd="0" destOrd="0" presId="urn:microsoft.com/office/officeart/2008/layout/LinedList"/>
    <dgm:cxn modelId="{8DEE7A9C-2350-44BB-9E28-4ADAD4AECFAF}" type="presParOf" srcId="{06A9F977-D7B8-4931-BA02-561900BCC6A2}" destId="{59E3B70D-1A5E-4E01-A684-4426E990713F}" srcOrd="1" destOrd="0" presId="urn:microsoft.com/office/officeart/2008/layout/LinedList"/>
    <dgm:cxn modelId="{E51E2C35-9907-47D5-9811-2AD7B14133FF}" type="presParOf" srcId="{59E3B70D-1A5E-4E01-A684-4426E990713F}" destId="{18BA1BC3-DEA5-4840-9425-3D989629F4C5}" srcOrd="0" destOrd="0" presId="urn:microsoft.com/office/officeart/2008/layout/LinedList"/>
    <dgm:cxn modelId="{170A3C33-E2F4-4EB7-835A-482AE5838593}" type="presParOf" srcId="{59E3B70D-1A5E-4E01-A684-4426E990713F}" destId="{83E40C08-F106-48EB-A060-0571DA4BFB54}" srcOrd="1" destOrd="0" presId="urn:microsoft.com/office/officeart/2008/layout/LinedList"/>
    <dgm:cxn modelId="{0EEFC9B3-B3CB-4143-B6EA-CAFE0A79158F}" type="presParOf" srcId="{83E40C08-F106-48EB-A060-0571DA4BFB54}" destId="{4DD6E849-7DB0-485A-B41D-A221E1D2A09D}" srcOrd="0" destOrd="0" presId="urn:microsoft.com/office/officeart/2008/layout/LinedList"/>
    <dgm:cxn modelId="{BBD74D85-D4E6-4D6D-915C-EE81E95126CC}" type="presParOf" srcId="{83E40C08-F106-48EB-A060-0571DA4BFB54}" destId="{04383B83-74D1-4E04-97EB-09AF629E1BA8}" srcOrd="1" destOrd="0" presId="urn:microsoft.com/office/officeart/2008/layout/LinedList"/>
    <dgm:cxn modelId="{B2637769-AF59-487E-BE39-C8DB17EFD7C4}" type="presParOf" srcId="{83E40C08-F106-48EB-A060-0571DA4BFB54}" destId="{BD6F9116-6025-4B62-A43B-387DA793463A}" srcOrd="2" destOrd="0" presId="urn:microsoft.com/office/officeart/2008/layout/LinedList"/>
    <dgm:cxn modelId="{21A9B3A7-942F-458B-BBCF-266357FD36A3}" type="presParOf" srcId="{59E3B70D-1A5E-4E01-A684-4426E990713F}" destId="{9AA2D717-70B0-4CA6-9634-4DF1FFFA175B}" srcOrd="2" destOrd="0" presId="urn:microsoft.com/office/officeart/2008/layout/LinedList"/>
    <dgm:cxn modelId="{F4D54504-1325-40B1-88A0-0EADA49C98A5}" type="presParOf" srcId="{59E3B70D-1A5E-4E01-A684-4426E990713F}" destId="{1BC1A825-F2B7-436D-BC44-FE834AF0052D}" srcOrd="3" destOrd="0" presId="urn:microsoft.com/office/officeart/2008/layout/LinedList"/>
    <dgm:cxn modelId="{FA6F6077-C986-4715-AB46-28FED4BA70F3}" type="presParOf" srcId="{59E3B70D-1A5E-4E01-A684-4426E990713F}" destId="{598A44E7-2A38-4258-8870-4B61DFADAF4C}" srcOrd="4" destOrd="0" presId="urn:microsoft.com/office/officeart/2008/layout/LinedList"/>
    <dgm:cxn modelId="{E41D35B0-AD83-405A-AC35-A099A10DA613}" type="presParOf" srcId="{598A44E7-2A38-4258-8870-4B61DFADAF4C}" destId="{4AC23BB0-157E-4D8F-A5FF-FE5D00295189}" srcOrd="0" destOrd="0" presId="urn:microsoft.com/office/officeart/2008/layout/LinedList"/>
    <dgm:cxn modelId="{F7A832EF-7226-448F-BB21-3A19448F63FE}" type="presParOf" srcId="{598A44E7-2A38-4258-8870-4B61DFADAF4C}" destId="{6D179C92-F3C9-4173-9B54-FA16CBCB0179}" srcOrd="1" destOrd="0" presId="urn:microsoft.com/office/officeart/2008/layout/LinedList"/>
    <dgm:cxn modelId="{C3BEA314-5F78-4CD9-A22C-A3165387EEE3}" type="presParOf" srcId="{598A44E7-2A38-4258-8870-4B61DFADAF4C}" destId="{F9422786-F0BB-442E-9817-CB8D95D38700}" srcOrd="2" destOrd="0" presId="urn:microsoft.com/office/officeart/2008/layout/LinedList"/>
    <dgm:cxn modelId="{044BAA9D-71F6-47D4-A946-F51BF616BB72}" type="presParOf" srcId="{59E3B70D-1A5E-4E01-A684-4426E990713F}" destId="{F965330E-8231-45A7-AC90-CD621CB511B1}" srcOrd="5" destOrd="0" presId="urn:microsoft.com/office/officeart/2008/layout/LinedList"/>
    <dgm:cxn modelId="{AD183D0C-519E-47D9-BA8C-35EE437D0224}" type="presParOf" srcId="{59E3B70D-1A5E-4E01-A684-4426E990713F}" destId="{4A422ECC-6FFC-4A9C-85A2-D6D7B3DBDD8A}" srcOrd="6" destOrd="0" presId="urn:microsoft.com/office/officeart/2008/layout/LinedList"/>
    <dgm:cxn modelId="{2DD14B98-2FDC-4B7F-A8E5-F83536D00789}" type="presParOf" srcId="{390F87A9-C138-491A-9F68-F3785CDCE2D8}" destId="{F1F1D541-963E-4174-8D5C-87A9BA5778A8}" srcOrd="2" destOrd="0" presId="urn:microsoft.com/office/officeart/2008/layout/LinedList"/>
    <dgm:cxn modelId="{7F8EB2B0-F841-427C-8331-11A0521D4321}" type="presParOf" srcId="{390F87A9-C138-491A-9F68-F3785CDCE2D8}" destId="{3BF55419-5D50-4C1A-A03E-B320A7B9F0C6}" srcOrd="3" destOrd="0" presId="urn:microsoft.com/office/officeart/2008/layout/LinedList"/>
    <dgm:cxn modelId="{DD093F07-1360-4388-93E2-9E86525E381D}" type="presParOf" srcId="{3BF55419-5D50-4C1A-A03E-B320A7B9F0C6}" destId="{69C4A9D3-54F2-4E74-A30E-C177E2771301}" srcOrd="0" destOrd="0" presId="urn:microsoft.com/office/officeart/2008/layout/LinedList"/>
    <dgm:cxn modelId="{52A75701-DD90-49B3-9562-B40A3C918A70}" type="presParOf" srcId="{3BF55419-5D50-4C1A-A03E-B320A7B9F0C6}" destId="{C2C60AC6-370A-4DE1-968D-EA20B2AB9E27}" srcOrd="1" destOrd="0" presId="urn:microsoft.com/office/officeart/2008/layout/LinedList"/>
    <dgm:cxn modelId="{09EA59C6-7435-4874-8E50-D9C5F43D0B6F}" type="presParOf" srcId="{C2C60AC6-370A-4DE1-968D-EA20B2AB9E27}" destId="{9F62A4EC-ECC6-4114-AE54-4DE7FC69CEDE}" srcOrd="0" destOrd="0" presId="urn:microsoft.com/office/officeart/2008/layout/LinedList"/>
    <dgm:cxn modelId="{86D8D675-21F2-4C43-A840-C1ABA6A9203A}" type="presParOf" srcId="{C2C60AC6-370A-4DE1-968D-EA20B2AB9E27}" destId="{917FEF20-93CF-4E43-8B95-265F6D7649F4}" srcOrd="1" destOrd="0" presId="urn:microsoft.com/office/officeart/2008/layout/LinedList"/>
    <dgm:cxn modelId="{22B000E1-738F-4CC1-960A-396C9940211D}" type="presParOf" srcId="{917FEF20-93CF-4E43-8B95-265F6D7649F4}" destId="{3D941FEF-14E2-4A62-AFC3-D87C390AB847}" srcOrd="0" destOrd="0" presId="urn:microsoft.com/office/officeart/2008/layout/LinedList"/>
    <dgm:cxn modelId="{CF8440EA-B3F0-4478-88DE-5522ECADD866}" type="presParOf" srcId="{917FEF20-93CF-4E43-8B95-265F6D7649F4}" destId="{E02966B2-3C79-4DA8-9843-1E88522FFBAC}" srcOrd="1" destOrd="0" presId="urn:microsoft.com/office/officeart/2008/layout/LinedList"/>
    <dgm:cxn modelId="{6F9A0383-4A71-47D3-9C4C-E4092F10D4E2}" type="presParOf" srcId="{917FEF20-93CF-4E43-8B95-265F6D7649F4}" destId="{BF47CED5-C37B-4D76-88B1-215C803EC79F}" srcOrd="2" destOrd="0" presId="urn:microsoft.com/office/officeart/2008/layout/LinedList"/>
    <dgm:cxn modelId="{30E5A8B8-EB06-406D-9498-537447181350}" type="presParOf" srcId="{C2C60AC6-370A-4DE1-968D-EA20B2AB9E27}" destId="{AE16F872-A9C7-45E0-A7A8-1DB398ABB1C3}" srcOrd="2" destOrd="0" presId="urn:microsoft.com/office/officeart/2008/layout/LinedList"/>
    <dgm:cxn modelId="{CBA467B0-022F-4136-9905-A474260386C7}" type="presParOf" srcId="{C2C60AC6-370A-4DE1-968D-EA20B2AB9E27}" destId="{EFB8BD91-50F4-492D-A5F6-40B16E83B722}" srcOrd="3" destOrd="0" presId="urn:microsoft.com/office/officeart/2008/layout/LinedList"/>
    <dgm:cxn modelId="{46802089-AC54-421F-9395-1D55D8AF6568}" type="presParOf" srcId="{C2C60AC6-370A-4DE1-968D-EA20B2AB9E27}" destId="{62C3A9A6-53AC-469A-A915-0121958F931B}" srcOrd="4" destOrd="0" presId="urn:microsoft.com/office/officeart/2008/layout/LinedList"/>
    <dgm:cxn modelId="{BCB35022-354C-45A7-A334-5EA6654960BC}" type="presParOf" srcId="{62C3A9A6-53AC-469A-A915-0121958F931B}" destId="{0E226288-8148-4658-B64A-D94893B43278}" srcOrd="0" destOrd="0" presId="urn:microsoft.com/office/officeart/2008/layout/LinedList"/>
    <dgm:cxn modelId="{E2F339F0-585C-4E13-BEE7-FC05E6F16BF7}" type="presParOf" srcId="{62C3A9A6-53AC-469A-A915-0121958F931B}" destId="{A188B40B-BF31-4A99-8255-33E82D0F7A4B}" srcOrd="1" destOrd="0" presId="urn:microsoft.com/office/officeart/2008/layout/LinedList"/>
    <dgm:cxn modelId="{B1156D19-D577-43F4-9156-E7DC5F64D93F}" type="presParOf" srcId="{62C3A9A6-53AC-469A-A915-0121958F931B}" destId="{56A0A54C-79AE-4BA9-9FAE-DC1951EECA7E}" srcOrd="2" destOrd="0" presId="urn:microsoft.com/office/officeart/2008/layout/LinedList"/>
    <dgm:cxn modelId="{51597D7D-016B-4A79-93B5-60465698B66F}" type="presParOf" srcId="{C2C60AC6-370A-4DE1-968D-EA20B2AB9E27}" destId="{9E0A9B51-40B5-448C-9C33-983A819B21FB}" srcOrd="5" destOrd="0" presId="urn:microsoft.com/office/officeart/2008/layout/LinedList"/>
    <dgm:cxn modelId="{761ED0F2-FD00-4A35-81A8-47F60356FAFB}" type="presParOf" srcId="{C2C60AC6-370A-4DE1-968D-EA20B2AB9E27}" destId="{03751704-BC5F-4610-812B-3CC699E3388F}" srcOrd="6" destOrd="0" presId="urn:microsoft.com/office/officeart/2008/layout/LinedList"/>
    <dgm:cxn modelId="{A7D3FF48-A871-4286-AC36-7FBFE3F470E7}" type="presParOf" srcId="{C2C60AC6-370A-4DE1-968D-EA20B2AB9E27}" destId="{C4A0784B-C6C1-4A01-9CCB-694EB9E56293}" srcOrd="7" destOrd="0" presId="urn:microsoft.com/office/officeart/2008/layout/LinedList"/>
    <dgm:cxn modelId="{C555702D-0C3A-4F24-B6EC-3E612A311A49}" type="presParOf" srcId="{C4A0784B-C6C1-4A01-9CCB-694EB9E56293}" destId="{69E80FC4-2F57-463F-B718-A9FB52D24B7A}" srcOrd="0" destOrd="0" presId="urn:microsoft.com/office/officeart/2008/layout/LinedList"/>
    <dgm:cxn modelId="{DF475F62-2BDD-4A4D-8E61-DE2773971E2B}" type="presParOf" srcId="{C4A0784B-C6C1-4A01-9CCB-694EB9E56293}" destId="{731A3B81-A15C-48D7-B846-FF2E7DB85958}" srcOrd="1" destOrd="0" presId="urn:microsoft.com/office/officeart/2008/layout/LinedList"/>
    <dgm:cxn modelId="{F620DFEC-2225-4EC9-8F30-3733E6308B4F}" type="presParOf" srcId="{C4A0784B-C6C1-4A01-9CCB-694EB9E56293}" destId="{426C5A68-9DE6-4B90-9EF1-D98BCACAB383}" srcOrd="2" destOrd="0" presId="urn:microsoft.com/office/officeart/2008/layout/LinedList"/>
    <dgm:cxn modelId="{25F8E56B-2BC3-40F0-98FE-ECF79E111CA5}" type="presParOf" srcId="{C2C60AC6-370A-4DE1-968D-EA20B2AB9E27}" destId="{0CF2DDB4-01A1-4040-B322-6B1A72F7BC8C}" srcOrd="8" destOrd="0" presId="urn:microsoft.com/office/officeart/2008/layout/LinedList"/>
    <dgm:cxn modelId="{AD0001C1-EF7D-4F73-B646-81AF3D6CB586}" type="presParOf" srcId="{C2C60AC6-370A-4DE1-968D-EA20B2AB9E27}" destId="{F628FEB5-CBD9-4C1D-884E-DD553370ABD5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Optimization</a:t>
          </a:r>
        </a:p>
      </dgm:t>
    </dgm:pt>
    <dgm:pt modelId="{A1BB3DDB-A2CF-407F-9044-E3AC1B808421}" type="parTrans" cxnId="{ACB259CB-0782-437C-AE91-04CE095D2AE5}">
      <dgm:prSet/>
      <dgm:spPr/>
      <dgm:t>
        <a:bodyPr/>
        <a:lstStyle/>
        <a:p>
          <a:endParaRPr lang="en-US"/>
        </a:p>
      </dgm:t>
    </dgm:pt>
    <dgm:pt modelId="{F397379E-0BDA-46CE-8393-B1D10C55E1BA}" type="sibTrans" cxnId="{ACB259CB-0782-437C-AE91-04CE095D2AE5}">
      <dgm:prSet/>
      <dgm:spPr/>
      <dgm:t>
        <a:bodyPr/>
        <a:lstStyle/>
        <a:p>
          <a:endParaRPr lang="en-US"/>
        </a:p>
      </dgm:t>
    </dgm:pt>
    <dgm:pt modelId="{6ABE9384-859D-4C4C-B983-2B1E39A8B348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Research</a:t>
          </a:r>
        </a:p>
      </dgm:t>
    </dgm:pt>
    <dgm:pt modelId="{4C63E530-1425-407B-8508-FAC57680DEF0}" type="parTrans" cxnId="{929B611D-ADB7-45E4-812D-4E288BD2D31C}">
      <dgm:prSet/>
      <dgm:spPr/>
      <dgm:t>
        <a:bodyPr/>
        <a:lstStyle/>
        <a:p>
          <a:endParaRPr lang="en-US"/>
        </a:p>
      </dgm:t>
    </dgm:pt>
    <dgm:pt modelId="{012549DD-A1CA-4571-A981-CFD78093EB20}" type="sibTrans" cxnId="{929B611D-ADB7-45E4-812D-4E288BD2D31C}">
      <dgm:prSet/>
      <dgm:spPr/>
      <dgm:t>
        <a:bodyPr/>
        <a:lstStyle/>
        <a:p>
          <a:endParaRPr lang="en-US"/>
        </a:p>
      </dgm:t>
    </dgm:pt>
    <dgm:pt modelId="{F7214975-5AC4-4CF8-9015-322498751A8A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Planning</a:t>
          </a:r>
        </a:p>
      </dgm:t>
    </dgm:pt>
    <dgm:pt modelId="{51AC1870-5B81-422A-9A2E-E1F58EF50843}" type="parTrans" cxnId="{B7CE7116-0D68-4E90-AA49-C97B6B372915}">
      <dgm:prSet/>
      <dgm:spPr/>
      <dgm:t>
        <a:bodyPr/>
        <a:lstStyle/>
        <a:p>
          <a:endParaRPr lang="en-US"/>
        </a:p>
      </dgm:t>
    </dgm:pt>
    <dgm:pt modelId="{CE7BE2A3-5633-4666-BB75-6164E26282D5}" type="sibTrans" cxnId="{B7CE7116-0D68-4E90-AA49-C97B6B372915}">
      <dgm:prSet/>
      <dgm:spPr/>
      <dgm:t>
        <a:bodyPr/>
        <a:lstStyle/>
        <a:p>
          <a:endParaRPr lang="en-US"/>
        </a:p>
      </dgm:t>
    </dgm:pt>
    <dgm:pt modelId="{E9333AAF-4F84-401C-8AB8-3781F51447E6}">
      <dgm:prSet phldrT="[Text]"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F5B4F34E-3252-4DF7-BE61-4EF87FCFA546}" type="parTrans" cxnId="{83E04029-C643-4FC8-96D3-CD4467886910}">
      <dgm:prSet/>
      <dgm:spPr/>
      <dgm:t>
        <a:bodyPr/>
        <a:lstStyle/>
        <a:p>
          <a:endParaRPr lang="en-GB"/>
        </a:p>
      </dgm:t>
    </dgm:pt>
    <dgm:pt modelId="{F8C779AD-7B22-47A8-A8AB-191680E304D8}" type="sibTrans" cxnId="{83E04029-C643-4FC8-96D3-CD4467886910}">
      <dgm:prSet/>
      <dgm:spPr/>
      <dgm:t>
        <a:bodyPr/>
        <a:lstStyle/>
        <a:p>
          <a:endParaRPr lang="en-GB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4"/>
      <dgm:spPr/>
    </dgm:pt>
    <dgm:pt modelId="{55596134-9829-4D70-890A-C69BBF81D77E}" type="pres">
      <dgm:prSet presAssocID="{6FA86730-1CE5-4EBE-A9BA-FC19829C945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4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4"/>
      <dgm:spPr/>
    </dgm:pt>
    <dgm:pt modelId="{FCE68459-8AC8-4D4B-8B2A-B85347F651AB}" type="pres">
      <dgm:prSet presAssocID="{6ABE9384-859D-4C4C-B983-2B1E39A8B34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4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4"/>
      <dgm:spPr/>
    </dgm:pt>
    <dgm:pt modelId="{A64BFE9C-AA80-43CE-8FF6-8D33BAD07C57}" type="pres">
      <dgm:prSet presAssocID="{F7214975-5AC4-4CF8-9015-322498751A8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4">
        <dgm:presLayoutVars>
          <dgm:chMax val="0"/>
          <dgm:chPref val="0"/>
        </dgm:presLayoutVars>
      </dgm:prSet>
      <dgm:spPr/>
    </dgm:pt>
    <dgm:pt modelId="{2C7CF0F9-807C-4DDD-8C33-0658A8ED3057}" type="pres">
      <dgm:prSet presAssocID="{CE7BE2A3-5633-4666-BB75-6164E26282D5}" presName="sibTrans" presStyleCnt="0"/>
      <dgm:spPr/>
    </dgm:pt>
    <dgm:pt modelId="{3D21D10B-67F0-49AA-978C-7D2145C8223D}" type="pres">
      <dgm:prSet presAssocID="{E9333AAF-4F84-401C-8AB8-3781F51447E6}" presName="compNode" presStyleCnt="0"/>
      <dgm:spPr/>
    </dgm:pt>
    <dgm:pt modelId="{7B58FA22-AD7F-4DCB-AAB2-D238141DC22A}" type="pres">
      <dgm:prSet presAssocID="{E9333AAF-4F84-401C-8AB8-3781F51447E6}" presName="bgRect" presStyleLbl="bgShp" presStyleIdx="3" presStyleCnt="4"/>
      <dgm:spPr/>
    </dgm:pt>
    <dgm:pt modelId="{8AB11978-B966-4835-A963-EFB9B81C0AC1}" type="pres">
      <dgm:prSet presAssocID="{E9333AAF-4F84-401C-8AB8-3781F51447E6}" presName="iconRect" presStyleLbl="node1" presStyleIdx="3" presStyleCnt="4"/>
      <dgm:spPr/>
    </dgm:pt>
    <dgm:pt modelId="{56A6EC81-305A-4BFC-B4BD-F9F61D13B04A}" type="pres">
      <dgm:prSet presAssocID="{E9333AAF-4F84-401C-8AB8-3781F51447E6}" presName="spaceRect" presStyleCnt="0"/>
      <dgm:spPr/>
    </dgm:pt>
    <dgm:pt modelId="{17A0FE19-A02E-4C1A-B7AE-E99009C7276E}" type="pres">
      <dgm:prSet presAssocID="{E9333AAF-4F84-401C-8AB8-3781F51447E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83E04029-C643-4FC8-96D3-CD4467886910}" srcId="{53001724-5C5A-402A-B907-ECA89FAFA97F}" destId="{E9333AAF-4F84-401C-8AB8-3781F51447E6}" srcOrd="3" destOrd="0" parTransId="{F5B4F34E-3252-4DF7-BE61-4EF87FCFA546}" sibTransId="{F8C779AD-7B22-47A8-A8AB-191680E304D8}"/>
    <dgm:cxn modelId="{65D0D56A-C399-48BF-B939-FB8DB17F800D}" type="presOf" srcId="{E9333AAF-4F84-401C-8AB8-3781F51447E6}" destId="{17A0FE19-A02E-4C1A-B7AE-E99009C7276E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  <dgm:cxn modelId="{4B27FA1A-1B41-4BD2-8B92-C74686B23758}" type="presParOf" srcId="{44164630-2F05-47D6-AD96-D9713C7C94EA}" destId="{2C7CF0F9-807C-4DDD-8C33-0658A8ED3057}" srcOrd="5" destOrd="0" presId="urn:microsoft.com/office/officeart/2018/2/layout/IconVerticalSolidList"/>
    <dgm:cxn modelId="{2F6917ED-00C7-4C8E-814D-19147D8AE79F}" type="presParOf" srcId="{44164630-2F05-47D6-AD96-D9713C7C94EA}" destId="{3D21D10B-67F0-49AA-978C-7D2145C8223D}" srcOrd="6" destOrd="0" presId="urn:microsoft.com/office/officeart/2018/2/layout/IconVerticalSolidList"/>
    <dgm:cxn modelId="{90B1B14D-7451-4E02-B11E-26E3AC7FA2AE}" type="presParOf" srcId="{3D21D10B-67F0-49AA-978C-7D2145C8223D}" destId="{7B58FA22-AD7F-4DCB-AAB2-D238141DC22A}" srcOrd="0" destOrd="0" presId="urn:microsoft.com/office/officeart/2018/2/layout/IconVerticalSolidList"/>
    <dgm:cxn modelId="{84D073B7-B259-4953-BC56-1EF4E33B2D7D}" type="presParOf" srcId="{3D21D10B-67F0-49AA-978C-7D2145C8223D}" destId="{8AB11978-B966-4835-A963-EFB9B81C0AC1}" srcOrd="1" destOrd="0" presId="urn:microsoft.com/office/officeart/2018/2/layout/IconVerticalSolidList"/>
    <dgm:cxn modelId="{79B90849-BB1F-48E0-97BE-A8197439A931}" type="presParOf" srcId="{3D21D10B-67F0-49AA-978C-7D2145C8223D}" destId="{56A6EC81-305A-4BFC-B4BD-F9F61D13B04A}" srcOrd="2" destOrd="0" presId="urn:microsoft.com/office/officeart/2018/2/layout/IconVerticalSolidList"/>
    <dgm:cxn modelId="{4807D4ED-470C-4356-9CFD-83617BB29566}" type="presParOf" srcId="{3D21D10B-67F0-49AA-978C-7D2145C8223D}" destId="{17A0FE19-A02E-4C1A-B7AE-E99009C7276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7FA005D-0A73-4F90-8DDE-B74E86BB15EE}" type="doc">
      <dgm:prSet loTypeId="urn:microsoft.com/office/officeart/2016/7/layout/ChevronBlockProcess" loCatId="process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GB"/>
        </a:p>
      </dgm:t>
    </dgm:pt>
    <dgm:pt modelId="{6793E2AE-5640-41D3-940F-3DA376AE0A3A}">
      <dgm:prSet phldrT="[Text]"/>
      <dgm:spPr/>
      <dgm:t>
        <a:bodyPr/>
        <a:lstStyle/>
        <a:p>
          <a:r>
            <a:rPr lang="en-GB" dirty="0" err="1"/>
            <a:t>snowboy</a:t>
          </a:r>
          <a:endParaRPr lang="en-GB" dirty="0"/>
        </a:p>
      </dgm:t>
    </dgm:pt>
    <dgm:pt modelId="{5908BDDA-E93C-4C1A-A2D0-6A2A057FF65D}" type="parTrans" cxnId="{5F65C391-4157-49A8-8532-D35E588A51B2}">
      <dgm:prSet/>
      <dgm:spPr/>
      <dgm:t>
        <a:bodyPr/>
        <a:lstStyle/>
        <a:p>
          <a:endParaRPr lang="en-GB"/>
        </a:p>
      </dgm:t>
    </dgm:pt>
    <dgm:pt modelId="{9FAA861F-8C97-40BF-A62C-20E1A23DD711}" type="sibTrans" cxnId="{5F65C391-4157-49A8-8532-D35E588A51B2}">
      <dgm:prSet/>
      <dgm:spPr/>
      <dgm:t>
        <a:bodyPr/>
        <a:lstStyle/>
        <a:p>
          <a:endParaRPr lang="en-GB"/>
        </a:p>
      </dgm:t>
    </dgm:pt>
    <dgm:pt modelId="{B6D6E73A-6950-45D4-8BE7-0B75CBF4E82C}">
      <dgm:prSet phldrT="[Text]"/>
      <dgm:spPr/>
      <dgm:t>
        <a:bodyPr/>
        <a:lstStyle/>
        <a:p>
          <a:r>
            <a:rPr lang="en-GB" dirty="0"/>
            <a:t>Simple hear this then play that</a:t>
          </a:r>
        </a:p>
      </dgm:t>
    </dgm:pt>
    <dgm:pt modelId="{A579FD95-5019-43C7-84C7-E3FA96E30A02}" type="parTrans" cxnId="{B012204A-326B-4DE6-89E1-7A7CE9C20D53}">
      <dgm:prSet/>
      <dgm:spPr/>
      <dgm:t>
        <a:bodyPr/>
        <a:lstStyle/>
        <a:p>
          <a:endParaRPr lang="en-GB"/>
        </a:p>
      </dgm:t>
    </dgm:pt>
    <dgm:pt modelId="{B6B42F8D-ADEA-4514-BA06-52D7816D69C4}" type="sibTrans" cxnId="{B012204A-326B-4DE6-89E1-7A7CE9C20D53}">
      <dgm:prSet/>
      <dgm:spPr/>
      <dgm:t>
        <a:bodyPr/>
        <a:lstStyle/>
        <a:p>
          <a:endParaRPr lang="en-GB"/>
        </a:p>
      </dgm:t>
    </dgm:pt>
    <dgm:pt modelId="{478E0EEB-8D6C-4A66-9393-A450FFAF029A}">
      <dgm:prSet phldrT="[Text]"/>
      <dgm:spPr/>
      <dgm:t>
        <a:bodyPr/>
        <a:lstStyle/>
        <a:p>
          <a:r>
            <a:rPr lang="en-GB" dirty="0"/>
            <a:t>Hard coded within python script</a:t>
          </a:r>
        </a:p>
      </dgm:t>
    </dgm:pt>
    <dgm:pt modelId="{8120F1D1-25B1-41E9-AC3B-26385FF5DF98}" type="parTrans" cxnId="{E8990DF9-2DF8-47A7-B34B-6EF52D8AD4B7}">
      <dgm:prSet/>
      <dgm:spPr/>
      <dgm:t>
        <a:bodyPr/>
        <a:lstStyle/>
        <a:p>
          <a:endParaRPr lang="en-GB"/>
        </a:p>
      </dgm:t>
    </dgm:pt>
    <dgm:pt modelId="{265B1F01-77A0-4B40-99DA-686BBC5330DC}" type="sibTrans" cxnId="{E8990DF9-2DF8-47A7-B34B-6EF52D8AD4B7}">
      <dgm:prSet/>
      <dgm:spPr/>
      <dgm:t>
        <a:bodyPr/>
        <a:lstStyle/>
        <a:p>
          <a:endParaRPr lang="en-GB"/>
        </a:p>
      </dgm:t>
    </dgm:pt>
    <dgm:pt modelId="{F0864A03-86F9-48AF-AFD3-BC2F9748BA4C}">
      <dgm:prSet phldrT="[Text]"/>
      <dgm:spPr/>
      <dgm:t>
        <a:bodyPr/>
        <a:lstStyle/>
        <a:p>
          <a:r>
            <a:rPr lang="en-GB" dirty="0" err="1"/>
            <a:t>PocketSphinx</a:t>
          </a:r>
          <a:endParaRPr lang="en-GB" dirty="0"/>
        </a:p>
      </dgm:t>
    </dgm:pt>
    <dgm:pt modelId="{4010FEA1-4453-4AD7-9E40-4B86DD2519B3}" type="parTrans" cxnId="{DDB6FD4D-DEB2-4A70-83D0-88046FA99683}">
      <dgm:prSet/>
      <dgm:spPr/>
      <dgm:t>
        <a:bodyPr/>
        <a:lstStyle/>
        <a:p>
          <a:endParaRPr lang="en-GB"/>
        </a:p>
      </dgm:t>
    </dgm:pt>
    <dgm:pt modelId="{B17C5DB2-CEE2-41F0-8298-3B508BB1C155}" type="sibTrans" cxnId="{DDB6FD4D-DEB2-4A70-83D0-88046FA99683}">
      <dgm:prSet/>
      <dgm:spPr/>
      <dgm:t>
        <a:bodyPr/>
        <a:lstStyle/>
        <a:p>
          <a:endParaRPr lang="en-GB"/>
        </a:p>
      </dgm:t>
    </dgm:pt>
    <dgm:pt modelId="{D2DFF30E-BE92-4D6F-8BBD-45BA878B7CF9}">
      <dgm:prSet phldrT="[Text]"/>
      <dgm:spPr/>
      <dgm:t>
        <a:bodyPr/>
        <a:lstStyle/>
        <a:p>
          <a:r>
            <a:rPr lang="en-GB" dirty="0"/>
            <a:t>JSON configuration file</a:t>
          </a:r>
        </a:p>
      </dgm:t>
    </dgm:pt>
    <dgm:pt modelId="{85536532-7FB6-429F-B500-D21F55051BD1}" type="parTrans" cxnId="{66B94DCA-DAEF-411F-8842-5E6C3BFC1CD1}">
      <dgm:prSet/>
      <dgm:spPr/>
      <dgm:t>
        <a:bodyPr/>
        <a:lstStyle/>
        <a:p>
          <a:endParaRPr lang="en-GB"/>
        </a:p>
      </dgm:t>
    </dgm:pt>
    <dgm:pt modelId="{CAC616F0-FC88-4803-A2B6-47B7F3FB2785}" type="sibTrans" cxnId="{66B94DCA-DAEF-411F-8842-5E6C3BFC1CD1}">
      <dgm:prSet/>
      <dgm:spPr/>
      <dgm:t>
        <a:bodyPr/>
        <a:lstStyle/>
        <a:p>
          <a:endParaRPr lang="en-GB"/>
        </a:p>
      </dgm:t>
    </dgm:pt>
    <dgm:pt modelId="{FAF44072-83D5-4E94-8C12-CD6AEE2EBC2B}">
      <dgm:prSet phldrT="[Text]"/>
      <dgm:spPr/>
      <dgm:t>
        <a:bodyPr/>
        <a:lstStyle/>
        <a:p>
          <a:r>
            <a:rPr lang="en-GB" dirty="0"/>
            <a:t>Loads all keywords to pass to </a:t>
          </a:r>
          <a:r>
            <a:rPr lang="en-GB" dirty="0" err="1"/>
            <a:t>pocketsphinx</a:t>
          </a:r>
          <a:endParaRPr lang="en-GB" dirty="0"/>
        </a:p>
      </dgm:t>
    </dgm:pt>
    <dgm:pt modelId="{FA2F024A-D069-4EA5-9A53-4F26BA2C9C89}" type="parTrans" cxnId="{4F210153-B16E-4464-86FA-EE5A19AF8493}">
      <dgm:prSet/>
      <dgm:spPr/>
      <dgm:t>
        <a:bodyPr/>
        <a:lstStyle/>
        <a:p>
          <a:endParaRPr lang="en-GB"/>
        </a:p>
      </dgm:t>
    </dgm:pt>
    <dgm:pt modelId="{284820BB-943A-4E64-94FA-6A434B2495E7}" type="sibTrans" cxnId="{4F210153-B16E-4464-86FA-EE5A19AF8493}">
      <dgm:prSet/>
      <dgm:spPr/>
      <dgm:t>
        <a:bodyPr/>
        <a:lstStyle/>
        <a:p>
          <a:endParaRPr lang="en-GB"/>
        </a:p>
      </dgm:t>
    </dgm:pt>
    <dgm:pt modelId="{B0164EB1-EF42-488F-BAA4-CEF444DE9857}">
      <dgm:prSet phldrT="[Text]"/>
      <dgm:spPr/>
      <dgm:t>
        <a:bodyPr/>
        <a:lstStyle/>
        <a:p>
          <a:r>
            <a:rPr lang="en-GB" dirty="0"/>
            <a:t>Supported some conversation paths</a:t>
          </a:r>
        </a:p>
      </dgm:t>
    </dgm:pt>
    <dgm:pt modelId="{BF7A5216-2076-4DCA-8AF9-9ECD807FDE9C}" type="parTrans" cxnId="{AE6A6BE1-BA72-4539-A383-A8F283396A8B}">
      <dgm:prSet/>
      <dgm:spPr/>
      <dgm:t>
        <a:bodyPr/>
        <a:lstStyle/>
        <a:p>
          <a:endParaRPr lang="en-GB"/>
        </a:p>
      </dgm:t>
    </dgm:pt>
    <dgm:pt modelId="{2C2A870C-9F8B-4339-82EB-1CB1565B0B48}" type="sibTrans" cxnId="{AE6A6BE1-BA72-4539-A383-A8F283396A8B}">
      <dgm:prSet/>
      <dgm:spPr/>
      <dgm:t>
        <a:bodyPr/>
        <a:lstStyle/>
        <a:p>
          <a:endParaRPr lang="en-GB"/>
        </a:p>
      </dgm:t>
    </dgm:pt>
    <dgm:pt modelId="{2D561361-1B36-40FA-B21C-EAD4B33156AC}">
      <dgm:prSet phldrT="[Text]"/>
      <dgm:spPr/>
      <dgm:t>
        <a:bodyPr/>
        <a:lstStyle/>
        <a:p>
          <a:r>
            <a:rPr lang="en-GB" dirty="0" err="1"/>
            <a:t>Vosk</a:t>
          </a:r>
          <a:r>
            <a:rPr lang="en-GB" dirty="0"/>
            <a:t>-API</a:t>
          </a:r>
        </a:p>
      </dgm:t>
    </dgm:pt>
    <dgm:pt modelId="{D2DA627D-C52A-481B-BCDC-E1B8537A4D3D}" type="parTrans" cxnId="{9F64D724-FAF4-4400-AB24-13CB7F5D6F81}">
      <dgm:prSet/>
      <dgm:spPr/>
      <dgm:t>
        <a:bodyPr/>
        <a:lstStyle/>
        <a:p>
          <a:endParaRPr lang="en-GB"/>
        </a:p>
      </dgm:t>
    </dgm:pt>
    <dgm:pt modelId="{F4BA4D1B-6784-4B96-950F-528B85EEBB3D}" type="sibTrans" cxnId="{9F64D724-FAF4-4400-AB24-13CB7F5D6F81}">
      <dgm:prSet/>
      <dgm:spPr/>
      <dgm:t>
        <a:bodyPr/>
        <a:lstStyle/>
        <a:p>
          <a:endParaRPr lang="en-GB"/>
        </a:p>
      </dgm:t>
    </dgm:pt>
    <dgm:pt modelId="{04455BDA-EFCB-4D25-88DD-E71ADDF8DAE4}">
      <dgm:prSet phldrT="[Text]"/>
      <dgm:spPr/>
      <dgm:t>
        <a:bodyPr/>
        <a:lstStyle/>
        <a:p>
          <a:r>
            <a:rPr lang="en-GB" dirty="0"/>
            <a:t>Expanded on previous JSON format</a:t>
          </a:r>
        </a:p>
      </dgm:t>
    </dgm:pt>
    <dgm:pt modelId="{88C59FBF-56B6-43CB-9124-1CE0D9BF4E5D}" type="parTrans" cxnId="{41996E28-EA2D-4C10-819A-B30188C97C65}">
      <dgm:prSet/>
      <dgm:spPr/>
      <dgm:t>
        <a:bodyPr/>
        <a:lstStyle/>
        <a:p>
          <a:endParaRPr lang="en-GB"/>
        </a:p>
      </dgm:t>
    </dgm:pt>
    <dgm:pt modelId="{F3F78E0A-E461-4CE7-AF7B-C688A0F9B201}" type="sibTrans" cxnId="{41996E28-EA2D-4C10-819A-B30188C97C65}">
      <dgm:prSet/>
      <dgm:spPr/>
      <dgm:t>
        <a:bodyPr/>
        <a:lstStyle/>
        <a:p>
          <a:endParaRPr lang="en-GB"/>
        </a:p>
      </dgm:t>
    </dgm:pt>
    <dgm:pt modelId="{AB10DD96-3AE4-4DB6-A04F-CDB5D6F0D140}">
      <dgm:prSet phldrT="[Text]"/>
      <dgm:spPr/>
      <dgm:t>
        <a:bodyPr/>
        <a:lstStyle/>
        <a:p>
          <a:r>
            <a:rPr lang="en-GB" dirty="0"/>
            <a:t>Doesn’t require keyword list built at </a:t>
          </a:r>
          <a:r>
            <a:rPr lang="en-GB" dirty="0" err="1"/>
            <a:t>startup</a:t>
          </a:r>
          <a:endParaRPr lang="en-GB" dirty="0"/>
        </a:p>
      </dgm:t>
    </dgm:pt>
    <dgm:pt modelId="{8C70E4E8-AB5F-4BE9-A952-6E238CF8DC00}" type="parTrans" cxnId="{A03339D1-0044-4137-931F-E050EDA03B45}">
      <dgm:prSet/>
      <dgm:spPr/>
      <dgm:t>
        <a:bodyPr/>
        <a:lstStyle/>
        <a:p>
          <a:endParaRPr lang="en-GB"/>
        </a:p>
      </dgm:t>
    </dgm:pt>
    <dgm:pt modelId="{2F8BAF8B-27BE-45C3-925F-F63E9AF71FC2}" type="sibTrans" cxnId="{A03339D1-0044-4137-931F-E050EDA03B45}">
      <dgm:prSet/>
      <dgm:spPr/>
      <dgm:t>
        <a:bodyPr/>
        <a:lstStyle/>
        <a:p>
          <a:endParaRPr lang="en-GB"/>
        </a:p>
      </dgm:t>
    </dgm:pt>
    <dgm:pt modelId="{B6351D02-7964-4B2E-B155-C5287B2667C6}">
      <dgm:prSet phldrT="[Text]"/>
      <dgm:spPr/>
      <dgm:t>
        <a:bodyPr/>
        <a:lstStyle/>
        <a:p>
          <a:r>
            <a:rPr lang="en-GB" dirty="0"/>
            <a:t>Made conversation paths more flexible</a:t>
          </a:r>
        </a:p>
      </dgm:t>
    </dgm:pt>
    <dgm:pt modelId="{E748CE23-BB35-4309-991E-568DA82C3E58}" type="parTrans" cxnId="{8B6680AB-74BE-4E08-AB95-E4EDFCDD04D7}">
      <dgm:prSet/>
      <dgm:spPr/>
      <dgm:t>
        <a:bodyPr/>
        <a:lstStyle/>
        <a:p>
          <a:endParaRPr lang="en-GB"/>
        </a:p>
      </dgm:t>
    </dgm:pt>
    <dgm:pt modelId="{EA29A142-9399-439F-ABA0-CDE59AB48977}" type="sibTrans" cxnId="{8B6680AB-74BE-4E08-AB95-E4EDFCDD04D7}">
      <dgm:prSet/>
      <dgm:spPr/>
      <dgm:t>
        <a:bodyPr/>
        <a:lstStyle/>
        <a:p>
          <a:endParaRPr lang="en-GB"/>
        </a:p>
      </dgm:t>
    </dgm:pt>
    <dgm:pt modelId="{132FAC03-C240-4ED8-8642-AD1078624BC5}">
      <dgm:prSet phldrT="[Text]"/>
      <dgm:spPr/>
      <dgm:t>
        <a:bodyPr/>
        <a:lstStyle/>
        <a:p>
          <a:r>
            <a:rPr lang="en-GB" dirty="0"/>
            <a:t>Only worked effectively with around 8 to 12 letters per phrase</a:t>
          </a:r>
        </a:p>
      </dgm:t>
    </dgm:pt>
    <dgm:pt modelId="{AFDFF5FC-371E-42D6-91D5-1322E51E6B75}" type="parTrans" cxnId="{1FA98CF1-A20A-4CE2-B91F-73641F3BD91D}">
      <dgm:prSet/>
      <dgm:spPr/>
    </dgm:pt>
    <dgm:pt modelId="{0FCDB16E-63E0-4C03-8919-73D413CA3F73}" type="sibTrans" cxnId="{1FA98CF1-A20A-4CE2-B91F-73641F3BD91D}">
      <dgm:prSet/>
      <dgm:spPr/>
    </dgm:pt>
    <dgm:pt modelId="{52B8A66A-D962-4929-8A57-11CB4E11B742}">
      <dgm:prSet phldrT="[Text]"/>
      <dgm:spPr/>
      <dgm:t>
        <a:bodyPr/>
        <a:lstStyle/>
        <a:p>
          <a:r>
            <a:rPr lang="en-GB" dirty="0"/>
            <a:t>Supported more complex combinations</a:t>
          </a:r>
        </a:p>
      </dgm:t>
    </dgm:pt>
    <dgm:pt modelId="{DDE51C13-8FB3-42D4-8619-2AF48C736123}" type="parTrans" cxnId="{94CC4041-AF9A-40D1-A43E-0F27C5F89DD5}">
      <dgm:prSet/>
      <dgm:spPr/>
    </dgm:pt>
    <dgm:pt modelId="{BA637088-5764-4003-9244-580ACA965693}" type="sibTrans" cxnId="{94CC4041-AF9A-40D1-A43E-0F27C5F89DD5}">
      <dgm:prSet/>
      <dgm:spPr/>
    </dgm:pt>
    <dgm:pt modelId="{91FF009A-F523-48DE-B089-0867AE7FCCFC}" type="pres">
      <dgm:prSet presAssocID="{D7FA005D-0A73-4F90-8DDE-B74E86BB15EE}" presName="Name0" presStyleCnt="0">
        <dgm:presLayoutVars>
          <dgm:dir/>
          <dgm:animLvl val="lvl"/>
          <dgm:resizeHandles val="exact"/>
        </dgm:presLayoutVars>
      </dgm:prSet>
      <dgm:spPr/>
    </dgm:pt>
    <dgm:pt modelId="{0B558FAE-47B3-454B-9CC7-C41B4F1D4894}" type="pres">
      <dgm:prSet presAssocID="{6793E2AE-5640-41D3-940F-3DA376AE0A3A}" presName="composite" presStyleCnt="0"/>
      <dgm:spPr/>
    </dgm:pt>
    <dgm:pt modelId="{DBCA600C-E5B5-4D04-9F23-010671DCFC01}" type="pres">
      <dgm:prSet presAssocID="{6793E2AE-5640-41D3-940F-3DA376AE0A3A}" presName="parTx" presStyleLbl="alignNode1" presStyleIdx="0" presStyleCnt="3">
        <dgm:presLayoutVars>
          <dgm:chMax val="0"/>
          <dgm:chPref val="0"/>
        </dgm:presLayoutVars>
      </dgm:prSet>
      <dgm:spPr/>
    </dgm:pt>
    <dgm:pt modelId="{37701F09-60A2-41B4-B500-30974E312782}" type="pres">
      <dgm:prSet presAssocID="{6793E2AE-5640-41D3-940F-3DA376AE0A3A}" presName="desTx" presStyleLbl="alignAccFollowNode1" presStyleIdx="0" presStyleCnt="3">
        <dgm:presLayoutVars/>
      </dgm:prSet>
      <dgm:spPr/>
    </dgm:pt>
    <dgm:pt modelId="{12FC8907-94EF-4F18-9101-6F3841DC7FE7}" type="pres">
      <dgm:prSet presAssocID="{9FAA861F-8C97-40BF-A62C-20E1A23DD711}" presName="space" presStyleCnt="0"/>
      <dgm:spPr/>
    </dgm:pt>
    <dgm:pt modelId="{B6228FDB-63FC-46CD-877E-24AD032DE637}" type="pres">
      <dgm:prSet presAssocID="{F0864A03-86F9-48AF-AFD3-BC2F9748BA4C}" presName="composite" presStyleCnt="0"/>
      <dgm:spPr/>
    </dgm:pt>
    <dgm:pt modelId="{C65883C6-9D05-4562-A506-4418821534B0}" type="pres">
      <dgm:prSet presAssocID="{F0864A03-86F9-48AF-AFD3-BC2F9748BA4C}" presName="parTx" presStyleLbl="alignNode1" presStyleIdx="1" presStyleCnt="3">
        <dgm:presLayoutVars>
          <dgm:chMax val="0"/>
          <dgm:chPref val="0"/>
        </dgm:presLayoutVars>
      </dgm:prSet>
      <dgm:spPr/>
    </dgm:pt>
    <dgm:pt modelId="{151F888F-457F-4EB4-89FD-C712412C711E}" type="pres">
      <dgm:prSet presAssocID="{F0864A03-86F9-48AF-AFD3-BC2F9748BA4C}" presName="desTx" presStyleLbl="alignAccFollowNode1" presStyleIdx="1" presStyleCnt="3">
        <dgm:presLayoutVars/>
      </dgm:prSet>
      <dgm:spPr/>
    </dgm:pt>
    <dgm:pt modelId="{B0EA40D2-7EDF-4BA1-A88E-E1609A9EAFE9}" type="pres">
      <dgm:prSet presAssocID="{B17C5DB2-CEE2-41F0-8298-3B508BB1C155}" presName="space" presStyleCnt="0"/>
      <dgm:spPr/>
    </dgm:pt>
    <dgm:pt modelId="{2187A125-4C3F-4DDD-BB67-AFBE3EADB56B}" type="pres">
      <dgm:prSet presAssocID="{2D561361-1B36-40FA-B21C-EAD4B33156AC}" presName="composite" presStyleCnt="0"/>
      <dgm:spPr/>
    </dgm:pt>
    <dgm:pt modelId="{3FE80D5A-D1B7-4959-BAB0-08DD0B2F2882}" type="pres">
      <dgm:prSet presAssocID="{2D561361-1B36-40FA-B21C-EAD4B33156AC}" presName="parTx" presStyleLbl="alignNode1" presStyleIdx="2" presStyleCnt="3">
        <dgm:presLayoutVars>
          <dgm:chMax val="0"/>
          <dgm:chPref val="0"/>
        </dgm:presLayoutVars>
      </dgm:prSet>
      <dgm:spPr/>
    </dgm:pt>
    <dgm:pt modelId="{8C404B34-32BA-4E9D-A350-3E087F839644}" type="pres">
      <dgm:prSet presAssocID="{2D561361-1B36-40FA-B21C-EAD4B33156AC}" presName="desTx" presStyleLbl="alignAccFollowNode1" presStyleIdx="2" presStyleCnt="3">
        <dgm:presLayoutVars/>
      </dgm:prSet>
      <dgm:spPr/>
    </dgm:pt>
  </dgm:ptLst>
  <dgm:cxnLst>
    <dgm:cxn modelId="{BDE15E01-CB3E-4D81-BD02-9F962F26820F}" type="presOf" srcId="{D7FA005D-0A73-4F90-8DDE-B74E86BB15EE}" destId="{91FF009A-F523-48DE-B089-0867AE7FCCFC}" srcOrd="0" destOrd="0" presId="urn:microsoft.com/office/officeart/2016/7/layout/ChevronBlockProcess"/>
    <dgm:cxn modelId="{26BAA317-F972-460A-A098-FD4C982A0FCE}" type="presOf" srcId="{B6351D02-7964-4B2E-B155-C5287B2667C6}" destId="{8C404B34-32BA-4E9D-A350-3E087F839644}" srcOrd="0" destOrd="2" presId="urn:microsoft.com/office/officeart/2016/7/layout/ChevronBlockProcess"/>
    <dgm:cxn modelId="{B1165A1A-74BB-4780-A4D6-199F051AA9F5}" type="presOf" srcId="{B6D6E73A-6950-45D4-8BE7-0B75CBF4E82C}" destId="{37701F09-60A2-41B4-B500-30974E312782}" srcOrd="0" destOrd="0" presId="urn:microsoft.com/office/officeart/2016/7/layout/ChevronBlockProcess"/>
    <dgm:cxn modelId="{9F64D724-FAF4-4400-AB24-13CB7F5D6F81}" srcId="{D7FA005D-0A73-4F90-8DDE-B74E86BB15EE}" destId="{2D561361-1B36-40FA-B21C-EAD4B33156AC}" srcOrd="2" destOrd="0" parTransId="{D2DA627D-C52A-481B-BCDC-E1B8537A4D3D}" sibTransId="{F4BA4D1B-6784-4B96-950F-528B85EEBB3D}"/>
    <dgm:cxn modelId="{41996E28-EA2D-4C10-819A-B30188C97C65}" srcId="{2D561361-1B36-40FA-B21C-EAD4B33156AC}" destId="{04455BDA-EFCB-4D25-88DD-E71ADDF8DAE4}" srcOrd="0" destOrd="0" parTransId="{88C59FBF-56B6-43CB-9124-1CE0D9BF4E5D}" sibTransId="{F3F78E0A-E461-4CE7-AF7B-C688A0F9B201}"/>
    <dgm:cxn modelId="{1EEA1061-F6E7-4FE5-8265-0DE6F348351F}" type="presOf" srcId="{B0164EB1-EF42-488F-BAA4-CEF444DE9857}" destId="{151F888F-457F-4EB4-89FD-C712412C711E}" srcOrd="0" destOrd="2" presId="urn:microsoft.com/office/officeart/2016/7/layout/ChevronBlockProcess"/>
    <dgm:cxn modelId="{94CC4041-AF9A-40D1-A43E-0F27C5F89DD5}" srcId="{2D561361-1B36-40FA-B21C-EAD4B33156AC}" destId="{52B8A66A-D962-4929-8A57-11CB4E11B742}" srcOrd="3" destOrd="0" parTransId="{DDE51C13-8FB3-42D4-8619-2AF48C736123}" sibTransId="{BA637088-5764-4003-9244-580ACA965693}"/>
    <dgm:cxn modelId="{92638664-5763-4A35-AB4B-35F654AA905A}" type="presOf" srcId="{132FAC03-C240-4ED8-8642-AD1078624BC5}" destId="{151F888F-457F-4EB4-89FD-C712412C711E}" srcOrd="0" destOrd="3" presId="urn:microsoft.com/office/officeart/2016/7/layout/ChevronBlockProcess"/>
    <dgm:cxn modelId="{B012204A-326B-4DE6-89E1-7A7CE9C20D53}" srcId="{6793E2AE-5640-41D3-940F-3DA376AE0A3A}" destId="{B6D6E73A-6950-45D4-8BE7-0B75CBF4E82C}" srcOrd="0" destOrd="0" parTransId="{A579FD95-5019-43C7-84C7-E3FA96E30A02}" sibTransId="{B6B42F8D-ADEA-4514-BA06-52D7816D69C4}"/>
    <dgm:cxn modelId="{DDB6FD4D-DEB2-4A70-83D0-88046FA99683}" srcId="{D7FA005D-0A73-4F90-8DDE-B74E86BB15EE}" destId="{F0864A03-86F9-48AF-AFD3-BC2F9748BA4C}" srcOrd="1" destOrd="0" parTransId="{4010FEA1-4453-4AD7-9E40-4B86DD2519B3}" sibTransId="{B17C5DB2-CEE2-41F0-8298-3B508BB1C155}"/>
    <dgm:cxn modelId="{21D72272-24BB-4E0F-A24D-1DE2C3DA08D8}" type="presOf" srcId="{FAF44072-83D5-4E94-8C12-CD6AEE2EBC2B}" destId="{151F888F-457F-4EB4-89FD-C712412C711E}" srcOrd="0" destOrd="1" presId="urn:microsoft.com/office/officeart/2016/7/layout/ChevronBlockProcess"/>
    <dgm:cxn modelId="{4F210153-B16E-4464-86FA-EE5A19AF8493}" srcId="{F0864A03-86F9-48AF-AFD3-BC2F9748BA4C}" destId="{FAF44072-83D5-4E94-8C12-CD6AEE2EBC2B}" srcOrd="1" destOrd="0" parTransId="{FA2F024A-D069-4EA5-9A53-4F26BA2C9C89}" sibTransId="{284820BB-943A-4E64-94FA-6A434B2495E7}"/>
    <dgm:cxn modelId="{68EDFA7E-6E30-4D1C-875F-100793E3B5E9}" type="presOf" srcId="{6793E2AE-5640-41D3-940F-3DA376AE0A3A}" destId="{DBCA600C-E5B5-4D04-9F23-010671DCFC01}" srcOrd="0" destOrd="0" presId="urn:microsoft.com/office/officeart/2016/7/layout/ChevronBlockProcess"/>
    <dgm:cxn modelId="{387F1A7F-76B6-497E-AE21-E4FA83C9FDAF}" type="presOf" srcId="{AB10DD96-3AE4-4DB6-A04F-CDB5D6F0D140}" destId="{8C404B34-32BA-4E9D-A350-3E087F839644}" srcOrd="0" destOrd="1" presId="urn:microsoft.com/office/officeart/2016/7/layout/ChevronBlockProcess"/>
    <dgm:cxn modelId="{C1751E8B-FE5D-4AB8-B23D-06BC599E9666}" type="presOf" srcId="{F0864A03-86F9-48AF-AFD3-BC2F9748BA4C}" destId="{C65883C6-9D05-4562-A506-4418821534B0}" srcOrd="0" destOrd="0" presId="urn:microsoft.com/office/officeart/2016/7/layout/ChevronBlockProcess"/>
    <dgm:cxn modelId="{5F65C391-4157-49A8-8532-D35E588A51B2}" srcId="{D7FA005D-0A73-4F90-8DDE-B74E86BB15EE}" destId="{6793E2AE-5640-41D3-940F-3DA376AE0A3A}" srcOrd="0" destOrd="0" parTransId="{5908BDDA-E93C-4C1A-A2D0-6A2A057FF65D}" sibTransId="{9FAA861F-8C97-40BF-A62C-20E1A23DD711}"/>
    <dgm:cxn modelId="{28C12699-42D7-42D8-9111-0B6BE106149B}" type="presOf" srcId="{478E0EEB-8D6C-4A66-9393-A450FFAF029A}" destId="{37701F09-60A2-41B4-B500-30974E312782}" srcOrd="0" destOrd="1" presId="urn:microsoft.com/office/officeart/2016/7/layout/ChevronBlockProcess"/>
    <dgm:cxn modelId="{2078BDAA-549A-421E-9693-6FBCA12FA505}" type="presOf" srcId="{04455BDA-EFCB-4D25-88DD-E71ADDF8DAE4}" destId="{8C404B34-32BA-4E9D-A350-3E087F839644}" srcOrd="0" destOrd="0" presId="urn:microsoft.com/office/officeart/2016/7/layout/ChevronBlockProcess"/>
    <dgm:cxn modelId="{8B6680AB-74BE-4E08-AB95-E4EDFCDD04D7}" srcId="{2D561361-1B36-40FA-B21C-EAD4B33156AC}" destId="{B6351D02-7964-4B2E-B155-C5287B2667C6}" srcOrd="2" destOrd="0" parTransId="{E748CE23-BB35-4309-991E-568DA82C3E58}" sibTransId="{EA29A142-9399-439F-ABA0-CDE59AB48977}"/>
    <dgm:cxn modelId="{0CACCFB2-F279-4F06-80DF-467C315FD9E4}" type="presOf" srcId="{D2DFF30E-BE92-4D6F-8BBD-45BA878B7CF9}" destId="{151F888F-457F-4EB4-89FD-C712412C711E}" srcOrd="0" destOrd="0" presId="urn:microsoft.com/office/officeart/2016/7/layout/ChevronBlockProcess"/>
    <dgm:cxn modelId="{66B94DCA-DAEF-411F-8842-5E6C3BFC1CD1}" srcId="{F0864A03-86F9-48AF-AFD3-BC2F9748BA4C}" destId="{D2DFF30E-BE92-4D6F-8BBD-45BA878B7CF9}" srcOrd="0" destOrd="0" parTransId="{85536532-7FB6-429F-B500-D21F55051BD1}" sibTransId="{CAC616F0-FC88-4803-A2B6-47B7F3FB2785}"/>
    <dgm:cxn modelId="{A03339D1-0044-4137-931F-E050EDA03B45}" srcId="{2D561361-1B36-40FA-B21C-EAD4B33156AC}" destId="{AB10DD96-3AE4-4DB6-A04F-CDB5D6F0D140}" srcOrd="1" destOrd="0" parTransId="{8C70E4E8-AB5F-4BE9-A952-6E238CF8DC00}" sibTransId="{2F8BAF8B-27BE-45C3-925F-F63E9AF71FC2}"/>
    <dgm:cxn modelId="{0AD14BDD-2CDB-4149-9EF5-A04DFEF20A0E}" type="presOf" srcId="{2D561361-1B36-40FA-B21C-EAD4B33156AC}" destId="{3FE80D5A-D1B7-4959-BAB0-08DD0B2F2882}" srcOrd="0" destOrd="0" presId="urn:microsoft.com/office/officeart/2016/7/layout/ChevronBlockProcess"/>
    <dgm:cxn modelId="{AE6A6BE1-BA72-4539-A383-A8F283396A8B}" srcId="{F0864A03-86F9-48AF-AFD3-BC2F9748BA4C}" destId="{B0164EB1-EF42-488F-BAA4-CEF444DE9857}" srcOrd="2" destOrd="0" parTransId="{BF7A5216-2076-4DCA-8AF9-9ECD807FDE9C}" sibTransId="{2C2A870C-9F8B-4339-82EB-1CB1565B0B48}"/>
    <dgm:cxn modelId="{71B4EDE9-B597-403B-9CDC-537FBEC9778E}" type="presOf" srcId="{52B8A66A-D962-4929-8A57-11CB4E11B742}" destId="{8C404B34-32BA-4E9D-A350-3E087F839644}" srcOrd="0" destOrd="3" presId="urn:microsoft.com/office/officeart/2016/7/layout/ChevronBlockProcess"/>
    <dgm:cxn modelId="{1FA98CF1-A20A-4CE2-B91F-73641F3BD91D}" srcId="{F0864A03-86F9-48AF-AFD3-BC2F9748BA4C}" destId="{132FAC03-C240-4ED8-8642-AD1078624BC5}" srcOrd="3" destOrd="0" parTransId="{AFDFF5FC-371E-42D6-91D5-1322E51E6B75}" sibTransId="{0FCDB16E-63E0-4C03-8919-73D413CA3F73}"/>
    <dgm:cxn modelId="{E8990DF9-2DF8-47A7-B34B-6EF52D8AD4B7}" srcId="{6793E2AE-5640-41D3-940F-3DA376AE0A3A}" destId="{478E0EEB-8D6C-4A66-9393-A450FFAF029A}" srcOrd="1" destOrd="0" parTransId="{8120F1D1-25B1-41E9-AC3B-26385FF5DF98}" sibTransId="{265B1F01-77A0-4B40-99DA-686BBC5330DC}"/>
    <dgm:cxn modelId="{540326AE-0B47-43EB-A31A-8A8FBFEA0E66}" type="presParOf" srcId="{91FF009A-F523-48DE-B089-0867AE7FCCFC}" destId="{0B558FAE-47B3-454B-9CC7-C41B4F1D4894}" srcOrd="0" destOrd="0" presId="urn:microsoft.com/office/officeart/2016/7/layout/ChevronBlockProcess"/>
    <dgm:cxn modelId="{905DFF1B-53C0-4103-BB2F-010905613A2A}" type="presParOf" srcId="{0B558FAE-47B3-454B-9CC7-C41B4F1D4894}" destId="{DBCA600C-E5B5-4D04-9F23-010671DCFC01}" srcOrd="0" destOrd="0" presId="urn:microsoft.com/office/officeart/2016/7/layout/ChevronBlockProcess"/>
    <dgm:cxn modelId="{72F3C873-3A02-4FEB-ACD7-1887C11C0034}" type="presParOf" srcId="{0B558FAE-47B3-454B-9CC7-C41B4F1D4894}" destId="{37701F09-60A2-41B4-B500-30974E312782}" srcOrd="1" destOrd="0" presId="urn:microsoft.com/office/officeart/2016/7/layout/ChevronBlockProcess"/>
    <dgm:cxn modelId="{904228C4-B3D4-4BEC-A440-B30EBEB3C255}" type="presParOf" srcId="{91FF009A-F523-48DE-B089-0867AE7FCCFC}" destId="{12FC8907-94EF-4F18-9101-6F3841DC7FE7}" srcOrd="1" destOrd="0" presId="urn:microsoft.com/office/officeart/2016/7/layout/ChevronBlockProcess"/>
    <dgm:cxn modelId="{C5739B79-7CEF-4931-A691-A3D0BFDC65C4}" type="presParOf" srcId="{91FF009A-F523-48DE-B089-0867AE7FCCFC}" destId="{B6228FDB-63FC-46CD-877E-24AD032DE637}" srcOrd="2" destOrd="0" presId="urn:microsoft.com/office/officeart/2016/7/layout/ChevronBlockProcess"/>
    <dgm:cxn modelId="{2BBD705E-037D-4A63-B09E-902EB43D4FC8}" type="presParOf" srcId="{B6228FDB-63FC-46CD-877E-24AD032DE637}" destId="{C65883C6-9D05-4562-A506-4418821534B0}" srcOrd="0" destOrd="0" presId="urn:microsoft.com/office/officeart/2016/7/layout/ChevronBlockProcess"/>
    <dgm:cxn modelId="{195F8AF0-CF19-444F-91ED-8AD9F4EB1784}" type="presParOf" srcId="{B6228FDB-63FC-46CD-877E-24AD032DE637}" destId="{151F888F-457F-4EB4-89FD-C712412C711E}" srcOrd="1" destOrd="0" presId="urn:microsoft.com/office/officeart/2016/7/layout/ChevronBlockProcess"/>
    <dgm:cxn modelId="{388EF827-FBE8-44A7-91A1-9A46A938605B}" type="presParOf" srcId="{91FF009A-F523-48DE-B089-0867AE7FCCFC}" destId="{B0EA40D2-7EDF-4BA1-A88E-E1609A9EAFE9}" srcOrd="3" destOrd="0" presId="urn:microsoft.com/office/officeart/2016/7/layout/ChevronBlockProcess"/>
    <dgm:cxn modelId="{BBA2DEF5-2EA0-4C0B-845E-81B491877C06}" type="presParOf" srcId="{91FF009A-F523-48DE-B089-0867AE7FCCFC}" destId="{2187A125-4C3F-4DDD-BB67-AFBE3EADB56B}" srcOrd="4" destOrd="0" presId="urn:microsoft.com/office/officeart/2016/7/layout/ChevronBlockProcess"/>
    <dgm:cxn modelId="{25DE4B8D-727A-45C0-97B3-DBCEF8C716BA}" type="presParOf" srcId="{2187A125-4C3F-4DDD-BB67-AFBE3EADB56B}" destId="{3FE80D5A-D1B7-4959-BAB0-08DD0B2F2882}" srcOrd="0" destOrd="0" presId="urn:microsoft.com/office/officeart/2016/7/layout/ChevronBlockProcess"/>
    <dgm:cxn modelId="{66948E61-1276-47C3-B7AD-694DA06A5758}" type="presParOf" srcId="{2187A125-4C3F-4DDD-BB67-AFBE3EADB56B}" destId="{8C404B34-32BA-4E9D-A350-3E087F839644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EF67A3E-2AB3-4FAB-B962-6DB1460E0DD3}" type="doc">
      <dgm:prSet loTypeId="urn:microsoft.com/office/officeart/2005/8/layout/vProcess5" loCatId="process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13419D53-1FA1-4C5C-B9B4-92E3741A5508}">
      <dgm:prSet phldrT="[Text]"/>
      <dgm:spPr/>
      <dgm:t>
        <a:bodyPr/>
        <a:lstStyle/>
        <a:p>
          <a:r>
            <a:rPr lang="en-GB" dirty="0"/>
            <a:t>I’m not </a:t>
          </a:r>
          <a:r>
            <a:rPr lang="en-GB" dirty="0" err="1"/>
            <a:t>pished</a:t>
          </a:r>
          <a:endParaRPr lang="en-GB" dirty="0"/>
        </a:p>
      </dgm:t>
    </dgm:pt>
    <dgm:pt modelId="{C9BD2370-DF15-4BE0-AA10-1AEF47805C53}" type="parTrans" cxnId="{03D25106-5188-4C92-AB06-65ED02BBA4C0}">
      <dgm:prSet/>
      <dgm:spPr/>
      <dgm:t>
        <a:bodyPr/>
        <a:lstStyle/>
        <a:p>
          <a:endParaRPr lang="en-GB"/>
        </a:p>
      </dgm:t>
    </dgm:pt>
    <dgm:pt modelId="{A029E210-269B-4CE1-91CC-5673519D5C4F}" type="sibTrans" cxnId="{03D25106-5188-4C92-AB06-65ED02BBA4C0}">
      <dgm:prSet/>
      <dgm:spPr/>
      <dgm:t>
        <a:bodyPr/>
        <a:lstStyle/>
        <a:p>
          <a:endParaRPr lang="en-GB"/>
        </a:p>
      </dgm:t>
    </dgm:pt>
    <dgm:pt modelId="{9FBA9B21-7DBC-453D-ADDC-01507B940462}">
      <dgm:prSet phldrT="[Text]"/>
      <dgm:spPr/>
      <dgm:t>
        <a:bodyPr/>
        <a:lstStyle/>
        <a:p>
          <a:r>
            <a:rPr lang="en-GB" dirty="0"/>
            <a:t>What could go wrong?</a:t>
          </a:r>
        </a:p>
      </dgm:t>
    </dgm:pt>
    <dgm:pt modelId="{F579472A-A695-4030-8419-54B94D7B6FD7}" type="parTrans" cxnId="{8CC8C7C0-3EBC-42C3-8D03-ACCE149CC071}">
      <dgm:prSet/>
      <dgm:spPr/>
      <dgm:t>
        <a:bodyPr/>
        <a:lstStyle/>
        <a:p>
          <a:endParaRPr lang="en-GB"/>
        </a:p>
      </dgm:t>
    </dgm:pt>
    <dgm:pt modelId="{A1559DBA-C8F8-4BDC-9DCE-7C5181879CD6}" type="sibTrans" cxnId="{8CC8C7C0-3EBC-42C3-8D03-ACCE149CC071}">
      <dgm:prSet/>
      <dgm:spPr/>
      <dgm:t>
        <a:bodyPr/>
        <a:lstStyle/>
        <a:p>
          <a:endParaRPr lang="en-GB"/>
        </a:p>
      </dgm:t>
    </dgm:pt>
    <dgm:pt modelId="{70F87C71-5868-4056-BF38-4562DBD79BA0}" type="pres">
      <dgm:prSet presAssocID="{3EF67A3E-2AB3-4FAB-B962-6DB1460E0DD3}" presName="outerComposite" presStyleCnt="0">
        <dgm:presLayoutVars>
          <dgm:chMax val="5"/>
          <dgm:dir/>
          <dgm:resizeHandles val="exact"/>
        </dgm:presLayoutVars>
      </dgm:prSet>
      <dgm:spPr/>
    </dgm:pt>
    <dgm:pt modelId="{4E8567B2-E28F-4774-8B83-54E4A9240725}" type="pres">
      <dgm:prSet presAssocID="{3EF67A3E-2AB3-4FAB-B962-6DB1460E0DD3}" presName="dummyMaxCanvas" presStyleCnt="0">
        <dgm:presLayoutVars/>
      </dgm:prSet>
      <dgm:spPr/>
    </dgm:pt>
    <dgm:pt modelId="{399F4CC7-ABCB-40EF-96EC-6492FB393576}" type="pres">
      <dgm:prSet presAssocID="{3EF67A3E-2AB3-4FAB-B962-6DB1460E0DD3}" presName="TwoNodes_1" presStyleLbl="node1" presStyleIdx="0" presStyleCnt="2">
        <dgm:presLayoutVars>
          <dgm:bulletEnabled val="1"/>
        </dgm:presLayoutVars>
      </dgm:prSet>
      <dgm:spPr/>
    </dgm:pt>
    <dgm:pt modelId="{0F1085D8-4586-4BE0-B7BB-A853F4ACAFA8}" type="pres">
      <dgm:prSet presAssocID="{3EF67A3E-2AB3-4FAB-B962-6DB1460E0DD3}" presName="TwoNodes_2" presStyleLbl="node1" presStyleIdx="1" presStyleCnt="2">
        <dgm:presLayoutVars>
          <dgm:bulletEnabled val="1"/>
        </dgm:presLayoutVars>
      </dgm:prSet>
      <dgm:spPr/>
    </dgm:pt>
    <dgm:pt modelId="{0FF34B8C-B977-4BA8-B932-1E90D4DDCCAC}" type="pres">
      <dgm:prSet presAssocID="{3EF67A3E-2AB3-4FAB-B962-6DB1460E0DD3}" presName="TwoConn_1-2" presStyleLbl="fgAccFollowNode1" presStyleIdx="0" presStyleCnt="1">
        <dgm:presLayoutVars>
          <dgm:bulletEnabled val="1"/>
        </dgm:presLayoutVars>
      </dgm:prSet>
      <dgm:spPr/>
    </dgm:pt>
    <dgm:pt modelId="{41FD6222-9B67-4439-92C6-2A3ABFCF97D9}" type="pres">
      <dgm:prSet presAssocID="{3EF67A3E-2AB3-4FAB-B962-6DB1460E0DD3}" presName="TwoNodes_1_text" presStyleLbl="node1" presStyleIdx="1" presStyleCnt="2">
        <dgm:presLayoutVars>
          <dgm:bulletEnabled val="1"/>
        </dgm:presLayoutVars>
      </dgm:prSet>
      <dgm:spPr/>
    </dgm:pt>
    <dgm:pt modelId="{AF41F7F0-4C89-41C9-A696-6C1379188170}" type="pres">
      <dgm:prSet presAssocID="{3EF67A3E-2AB3-4FAB-B962-6DB1460E0DD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03D25106-5188-4C92-AB06-65ED02BBA4C0}" srcId="{3EF67A3E-2AB3-4FAB-B962-6DB1460E0DD3}" destId="{13419D53-1FA1-4C5C-B9B4-92E3741A5508}" srcOrd="0" destOrd="0" parTransId="{C9BD2370-DF15-4BE0-AA10-1AEF47805C53}" sibTransId="{A029E210-269B-4CE1-91CC-5673519D5C4F}"/>
    <dgm:cxn modelId="{20C8900D-5090-4014-B4AD-8DFBC6F84BF2}" type="presOf" srcId="{13419D53-1FA1-4C5C-B9B4-92E3741A5508}" destId="{41FD6222-9B67-4439-92C6-2A3ABFCF97D9}" srcOrd="1" destOrd="0" presId="urn:microsoft.com/office/officeart/2005/8/layout/vProcess5"/>
    <dgm:cxn modelId="{4AEBB620-DBE3-4C54-B525-9B1A54F421A8}" type="presOf" srcId="{3EF67A3E-2AB3-4FAB-B962-6DB1460E0DD3}" destId="{70F87C71-5868-4056-BF38-4562DBD79BA0}" srcOrd="0" destOrd="0" presId="urn:microsoft.com/office/officeart/2005/8/layout/vProcess5"/>
    <dgm:cxn modelId="{3083D732-564B-4323-9F3F-5BA1AD13C3CC}" type="presOf" srcId="{9FBA9B21-7DBC-453D-ADDC-01507B940462}" destId="{0F1085D8-4586-4BE0-B7BB-A853F4ACAFA8}" srcOrd="0" destOrd="0" presId="urn:microsoft.com/office/officeart/2005/8/layout/vProcess5"/>
    <dgm:cxn modelId="{FB0C2C82-BEAD-4BD7-9AF0-357323090B4C}" type="presOf" srcId="{A029E210-269B-4CE1-91CC-5673519D5C4F}" destId="{0FF34B8C-B977-4BA8-B932-1E90D4DDCCAC}" srcOrd="0" destOrd="0" presId="urn:microsoft.com/office/officeart/2005/8/layout/vProcess5"/>
    <dgm:cxn modelId="{1BB1E8AA-883A-40F9-9BD4-9CDB30B42A1F}" type="presOf" srcId="{13419D53-1FA1-4C5C-B9B4-92E3741A5508}" destId="{399F4CC7-ABCB-40EF-96EC-6492FB393576}" srcOrd="0" destOrd="0" presId="urn:microsoft.com/office/officeart/2005/8/layout/vProcess5"/>
    <dgm:cxn modelId="{8CC8C7C0-3EBC-42C3-8D03-ACCE149CC071}" srcId="{3EF67A3E-2AB3-4FAB-B962-6DB1460E0DD3}" destId="{9FBA9B21-7DBC-453D-ADDC-01507B940462}" srcOrd="1" destOrd="0" parTransId="{F579472A-A695-4030-8419-54B94D7B6FD7}" sibTransId="{A1559DBA-C8F8-4BDC-9DCE-7C5181879CD6}"/>
    <dgm:cxn modelId="{A0C850CF-DE8E-48B3-9ADB-21A8C4B3E396}" type="presOf" srcId="{9FBA9B21-7DBC-453D-ADDC-01507B940462}" destId="{AF41F7F0-4C89-41C9-A696-6C1379188170}" srcOrd="1" destOrd="0" presId="urn:microsoft.com/office/officeart/2005/8/layout/vProcess5"/>
    <dgm:cxn modelId="{A5A0E04C-293A-45DF-9D2F-206EA1781311}" type="presParOf" srcId="{70F87C71-5868-4056-BF38-4562DBD79BA0}" destId="{4E8567B2-E28F-4774-8B83-54E4A9240725}" srcOrd="0" destOrd="0" presId="urn:microsoft.com/office/officeart/2005/8/layout/vProcess5"/>
    <dgm:cxn modelId="{E0D15976-F33A-443D-869B-0F8FB22400D7}" type="presParOf" srcId="{70F87C71-5868-4056-BF38-4562DBD79BA0}" destId="{399F4CC7-ABCB-40EF-96EC-6492FB393576}" srcOrd="1" destOrd="0" presId="urn:microsoft.com/office/officeart/2005/8/layout/vProcess5"/>
    <dgm:cxn modelId="{26D950E9-1523-4A24-8D8D-FC650A0C9873}" type="presParOf" srcId="{70F87C71-5868-4056-BF38-4562DBD79BA0}" destId="{0F1085D8-4586-4BE0-B7BB-A853F4ACAFA8}" srcOrd="2" destOrd="0" presId="urn:microsoft.com/office/officeart/2005/8/layout/vProcess5"/>
    <dgm:cxn modelId="{68AA9764-028F-4D1E-AE75-38A2D16F516F}" type="presParOf" srcId="{70F87C71-5868-4056-BF38-4562DBD79BA0}" destId="{0FF34B8C-B977-4BA8-B932-1E90D4DDCCAC}" srcOrd="3" destOrd="0" presId="urn:microsoft.com/office/officeart/2005/8/layout/vProcess5"/>
    <dgm:cxn modelId="{CBF4E436-DA6B-4CE9-856A-462483C91781}" type="presParOf" srcId="{70F87C71-5868-4056-BF38-4562DBD79BA0}" destId="{41FD6222-9B67-4439-92C6-2A3ABFCF97D9}" srcOrd="4" destOrd="0" presId="urn:microsoft.com/office/officeart/2005/8/layout/vProcess5"/>
    <dgm:cxn modelId="{4AD4518C-C526-4083-9DC2-B6016E4E93DF}" type="presParOf" srcId="{70F87C71-5868-4056-BF38-4562DBD79BA0}" destId="{AF41F7F0-4C89-41C9-A696-6C137918817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1581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242435" y="181905"/>
          <a:ext cx="440791" cy="4407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925662" y="1581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Optimization</a:t>
          </a:r>
        </a:p>
      </dsp:txBody>
      <dsp:txXfrm>
        <a:off x="925662" y="1581"/>
        <a:ext cx="3876368" cy="801439"/>
      </dsp:txXfrm>
    </dsp:sp>
    <dsp:sp modelId="{5DD1A591-E379-4123-AFEF-0E0E1C78A6C8}">
      <dsp:nvSpPr>
        <dsp:cNvPr id="0" name=""/>
        <dsp:cNvSpPr/>
      </dsp:nvSpPr>
      <dsp:spPr>
        <a:xfrm>
          <a:off x="0" y="1003380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242435" y="1183704"/>
          <a:ext cx="440791" cy="4407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925662" y="1003380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Research</a:t>
          </a:r>
        </a:p>
      </dsp:txBody>
      <dsp:txXfrm>
        <a:off x="925662" y="1003380"/>
        <a:ext cx="3876368" cy="801439"/>
      </dsp:txXfrm>
    </dsp:sp>
    <dsp:sp modelId="{B231036C-5FBE-4605-8393-F1B6359EE169}">
      <dsp:nvSpPr>
        <dsp:cNvPr id="0" name=""/>
        <dsp:cNvSpPr/>
      </dsp:nvSpPr>
      <dsp:spPr>
        <a:xfrm>
          <a:off x="0" y="2005179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42435" y="2185503"/>
          <a:ext cx="440791" cy="4407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925662" y="2005179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Planning</a:t>
          </a:r>
        </a:p>
      </dsp:txBody>
      <dsp:txXfrm>
        <a:off x="925662" y="2005179"/>
        <a:ext cx="3876368" cy="801439"/>
      </dsp:txXfrm>
    </dsp:sp>
    <dsp:sp modelId="{7B58FA22-AD7F-4DCB-AAB2-D238141DC22A}">
      <dsp:nvSpPr>
        <dsp:cNvPr id="0" name=""/>
        <dsp:cNvSpPr/>
      </dsp:nvSpPr>
      <dsp:spPr>
        <a:xfrm>
          <a:off x="0" y="3006978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B11978-B966-4835-A963-EFB9B81C0AC1}">
      <dsp:nvSpPr>
        <dsp:cNvPr id="0" name=""/>
        <dsp:cNvSpPr/>
      </dsp:nvSpPr>
      <dsp:spPr>
        <a:xfrm>
          <a:off x="242435" y="3187302"/>
          <a:ext cx="440791" cy="440791"/>
        </a:xfrm>
        <a:prstGeom prst="rect">
          <a:avLst/>
        </a:prstGeom>
        <a:solidFill>
          <a:schemeClr val="accent5">
            <a:hueOff val="-675965"/>
            <a:satOff val="-18095"/>
            <a:lumOff val="-6277"/>
            <a:alphaOff val="0"/>
          </a:schemeClr>
        </a:solid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A0FE19-A02E-4C1A-B7AE-E99009C7276E}">
      <dsp:nvSpPr>
        <dsp:cNvPr id="0" name=""/>
        <dsp:cNvSpPr/>
      </dsp:nvSpPr>
      <dsp:spPr>
        <a:xfrm>
          <a:off x="925662" y="3006978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</dsp:txBody>
      <dsp:txXfrm>
        <a:off x="925662" y="3006978"/>
        <a:ext cx="3876368" cy="8014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986F0D-85DB-4B0C-A680-7F3600C31B3F}">
      <dsp:nvSpPr>
        <dsp:cNvPr id="0" name=""/>
        <dsp:cNvSpPr/>
      </dsp:nvSpPr>
      <dsp:spPr>
        <a:xfrm rot="5400000">
          <a:off x="4464003" y="115254"/>
          <a:ext cx="1762786" cy="1533624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Off-Line</a:t>
          </a:r>
        </a:p>
      </dsp:txBody>
      <dsp:txXfrm rot="-5400000">
        <a:off x="4817574" y="275374"/>
        <a:ext cx="1055644" cy="1213384"/>
      </dsp:txXfrm>
    </dsp:sp>
    <dsp:sp modelId="{C557F642-AC76-4BEA-AAF2-6F8F3667829F}">
      <dsp:nvSpPr>
        <dsp:cNvPr id="0" name=""/>
        <dsp:cNvSpPr/>
      </dsp:nvSpPr>
      <dsp:spPr>
        <a:xfrm>
          <a:off x="6158745" y="353230"/>
          <a:ext cx="1967269" cy="105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Doesn’t need an Internet connection + Doesn’t give everything it hears to the cloud</a:t>
          </a:r>
        </a:p>
      </dsp:txBody>
      <dsp:txXfrm>
        <a:off x="6158745" y="353230"/>
        <a:ext cx="1967269" cy="1057671"/>
      </dsp:txXfrm>
    </dsp:sp>
    <dsp:sp modelId="{BEBBAD95-C2AC-4956-96C7-F3150D91BC30}">
      <dsp:nvSpPr>
        <dsp:cNvPr id="0" name=""/>
        <dsp:cNvSpPr/>
      </dsp:nvSpPr>
      <dsp:spPr>
        <a:xfrm rot="5400000">
          <a:off x="2807688" y="115254"/>
          <a:ext cx="1762786" cy="1533624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3161259" y="275374"/>
        <a:ext cx="1055644" cy="1213384"/>
      </dsp:txXfrm>
    </dsp:sp>
    <dsp:sp modelId="{7CC177AC-F197-44AC-A0D7-14D9BD6B029A}">
      <dsp:nvSpPr>
        <dsp:cNvPr id="0" name=""/>
        <dsp:cNvSpPr/>
      </dsp:nvSpPr>
      <dsp:spPr>
        <a:xfrm rot="5400000">
          <a:off x="3632672" y="1611507"/>
          <a:ext cx="1762786" cy="1533624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Continuous</a:t>
          </a:r>
        </a:p>
      </dsp:txBody>
      <dsp:txXfrm rot="-5400000">
        <a:off x="3986243" y="1771627"/>
        <a:ext cx="1055644" cy="1213384"/>
      </dsp:txXfrm>
    </dsp:sp>
    <dsp:sp modelId="{A96F2EEA-3506-4324-9D0F-32E86CEB8E56}">
      <dsp:nvSpPr>
        <dsp:cNvPr id="0" name=""/>
        <dsp:cNvSpPr/>
      </dsp:nvSpPr>
      <dsp:spPr>
        <a:xfrm>
          <a:off x="1779984" y="1849483"/>
          <a:ext cx="1903809" cy="105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Must be able to run constantly, not just listen for a single wake-up word</a:t>
          </a:r>
        </a:p>
      </dsp:txBody>
      <dsp:txXfrm>
        <a:off x="1779984" y="1849483"/>
        <a:ext cx="1903809" cy="1057671"/>
      </dsp:txXfrm>
    </dsp:sp>
    <dsp:sp modelId="{E2AF6C57-6246-4C71-87BF-0CBA06922734}">
      <dsp:nvSpPr>
        <dsp:cNvPr id="0" name=""/>
        <dsp:cNvSpPr/>
      </dsp:nvSpPr>
      <dsp:spPr>
        <a:xfrm rot="5400000">
          <a:off x="5288987" y="1611507"/>
          <a:ext cx="1762786" cy="1533624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5642558" y="1771627"/>
        <a:ext cx="1055644" cy="1213384"/>
      </dsp:txXfrm>
    </dsp:sp>
    <dsp:sp modelId="{D3D68955-F3FB-4818-8205-41D461A95F5A}">
      <dsp:nvSpPr>
        <dsp:cNvPr id="0" name=""/>
        <dsp:cNvSpPr/>
      </dsp:nvSpPr>
      <dsp:spPr>
        <a:xfrm rot="5400000">
          <a:off x="4464003" y="3107760"/>
          <a:ext cx="1762786" cy="1533624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Run on an RPi</a:t>
          </a:r>
        </a:p>
      </dsp:txBody>
      <dsp:txXfrm rot="-5400000">
        <a:off x="4817574" y="3267880"/>
        <a:ext cx="1055644" cy="1213384"/>
      </dsp:txXfrm>
    </dsp:sp>
    <dsp:sp modelId="{61BC35B2-AE9A-4ED4-A32F-6AEBBCB17FA4}">
      <dsp:nvSpPr>
        <dsp:cNvPr id="0" name=""/>
        <dsp:cNvSpPr/>
      </dsp:nvSpPr>
      <dsp:spPr>
        <a:xfrm>
          <a:off x="6158745" y="3345736"/>
          <a:ext cx="1967269" cy="105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Low-powered and simple enough to run on a Raspberry Pi</a:t>
          </a:r>
        </a:p>
      </dsp:txBody>
      <dsp:txXfrm>
        <a:off x="6158745" y="3345736"/>
        <a:ext cx="1967269" cy="1057671"/>
      </dsp:txXfrm>
    </dsp:sp>
    <dsp:sp modelId="{114A23CD-CD8C-4FA1-9C56-70F412BE3E73}">
      <dsp:nvSpPr>
        <dsp:cNvPr id="0" name=""/>
        <dsp:cNvSpPr/>
      </dsp:nvSpPr>
      <dsp:spPr>
        <a:xfrm rot="5400000">
          <a:off x="2807688" y="3107760"/>
          <a:ext cx="1762786" cy="1533624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3161259" y="3267880"/>
        <a:ext cx="1055644" cy="12133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4C93C0-10D7-4E01-B81E-F71613D7056D}">
      <dsp:nvSpPr>
        <dsp:cNvPr id="0" name=""/>
        <dsp:cNvSpPr/>
      </dsp:nvSpPr>
      <dsp:spPr>
        <a:xfrm>
          <a:off x="0" y="22845"/>
          <a:ext cx="9906000" cy="103135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snowboy</a:t>
          </a:r>
        </a:p>
      </dsp:txBody>
      <dsp:txXfrm>
        <a:off x="50347" y="73192"/>
        <a:ext cx="9805306" cy="930660"/>
      </dsp:txXfrm>
    </dsp:sp>
    <dsp:sp modelId="{24A3CC12-504B-4DAE-BB90-6BB46F3A5634}">
      <dsp:nvSpPr>
        <dsp:cNvPr id="0" name=""/>
        <dsp:cNvSpPr/>
      </dsp:nvSpPr>
      <dsp:spPr>
        <a:xfrm>
          <a:off x="0" y="1178040"/>
          <a:ext cx="9906000" cy="103135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PocketSphinx</a:t>
          </a:r>
        </a:p>
      </dsp:txBody>
      <dsp:txXfrm>
        <a:off x="50347" y="1228387"/>
        <a:ext cx="9805306" cy="930660"/>
      </dsp:txXfrm>
    </dsp:sp>
    <dsp:sp modelId="{03D23425-54DB-4170-9BBB-617746195095}">
      <dsp:nvSpPr>
        <dsp:cNvPr id="0" name=""/>
        <dsp:cNvSpPr/>
      </dsp:nvSpPr>
      <dsp:spPr>
        <a:xfrm>
          <a:off x="0" y="2333235"/>
          <a:ext cx="9906000" cy="103135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Vosk-API</a:t>
          </a:r>
        </a:p>
      </dsp:txBody>
      <dsp:txXfrm>
        <a:off x="50347" y="2383582"/>
        <a:ext cx="9805306" cy="9306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B7B78B-B937-4D76-A9CA-B32C30122F2A}">
      <dsp:nvSpPr>
        <dsp:cNvPr id="0" name=""/>
        <dsp:cNvSpPr/>
      </dsp:nvSpPr>
      <dsp:spPr>
        <a:xfrm>
          <a:off x="1658" y="371896"/>
          <a:ext cx="1315954" cy="7895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Two Microphones</a:t>
          </a:r>
        </a:p>
      </dsp:txBody>
      <dsp:txXfrm>
        <a:off x="1658" y="371896"/>
        <a:ext cx="1315954" cy="789572"/>
      </dsp:txXfrm>
    </dsp:sp>
    <dsp:sp modelId="{31AD702B-C51D-4DF8-A2F1-FE47D83FA07E}">
      <dsp:nvSpPr>
        <dsp:cNvPr id="0" name=""/>
        <dsp:cNvSpPr/>
      </dsp:nvSpPr>
      <dsp:spPr>
        <a:xfrm>
          <a:off x="1449208" y="371896"/>
          <a:ext cx="1315954" cy="7895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Drive Speaker Directly</a:t>
          </a:r>
        </a:p>
      </dsp:txBody>
      <dsp:txXfrm>
        <a:off x="1449208" y="371896"/>
        <a:ext cx="1315954" cy="789572"/>
      </dsp:txXfrm>
    </dsp:sp>
    <dsp:sp modelId="{A3FE9142-E98E-4057-817E-5E65A4EA9F25}">
      <dsp:nvSpPr>
        <dsp:cNvPr id="0" name=""/>
        <dsp:cNvSpPr/>
      </dsp:nvSpPr>
      <dsp:spPr>
        <a:xfrm>
          <a:off x="2896758" y="371896"/>
          <a:ext cx="1315954" cy="7895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Button</a:t>
          </a:r>
        </a:p>
      </dsp:txBody>
      <dsp:txXfrm>
        <a:off x="2896758" y="371896"/>
        <a:ext cx="1315954" cy="789572"/>
      </dsp:txXfrm>
    </dsp:sp>
    <dsp:sp modelId="{4B9976E1-B83F-499D-9922-DA07F9A995DC}">
      <dsp:nvSpPr>
        <dsp:cNvPr id="0" name=""/>
        <dsp:cNvSpPr/>
      </dsp:nvSpPr>
      <dsp:spPr>
        <a:xfrm>
          <a:off x="4344308" y="371896"/>
          <a:ext cx="1315954" cy="7895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Low Cost (£12)</a:t>
          </a:r>
        </a:p>
      </dsp:txBody>
      <dsp:txXfrm>
        <a:off x="4344308" y="371896"/>
        <a:ext cx="1315954" cy="7895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B7B78B-B937-4D76-A9CA-B32C30122F2A}">
      <dsp:nvSpPr>
        <dsp:cNvPr id="0" name=""/>
        <dsp:cNvSpPr/>
      </dsp:nvSpPr>
      <dsp:spPr>
        <a:xfrm>
          <a:off x="1658" y="371896"/>
          <a:ext cx="1315954" cy="7895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Four Microphones</a:t>
          </a:r>
        </a:p>
      </dsp:txBody>
      <dsp:txXfrm>
        <a:off x="1658" y="371896"/>
        <a:ext cx="1315954" cy="789572"/>
      </dsp:txXfrm>
    </dsp:sp>
    <dsp:sp modelId="{31AD702B-C51D-4DF8-A2F1-FE47D83FA07E}">
      <dsp:nvSpPr>
        <dsp:cNvPr id="0" name=""/>
        <dsp:cNvSpPr/>
      </dsp:nvSpPr>
      <dsp:spPr>
        <a:xfrm>
          <a:off x="1449208" y="371896"/>
          <a:ext cx="1315954" cy="7895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No Speaker Capabilities</a:t>
          </a:r>
        </a:p>
      </dsp:txBody>
      <dsp:txXfrm>
        <a:off x="1449208" y="371896"/>
        <a:ext cx="1315954" cy="789572"/>
      </dsp:txXfrm>
    </dsp:sp>
    <dsp:sp modelId="{A3FE9142-E98E-4057-817E-5E65A4EA9F25}">
      <dsp:nvSpPr>
        <dsp:cNvPr id="0" name=""/>
        <dsp:cNvSpPr/>
      </dsp:nvSpPr>
      <dsp:spPr>
        <a:xfrm>
          <a:off x="2896758" y="371896"/>
          <a:ext cx="1315954" cy="7895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No Button</a:t>
          </a:r>
        </a:p>
      </dsp:txBody>
      <dsp:txXfrm>
        <a:off x="2896758" y="371896"/>
        <a:ext cx="1315954" cy="789572"/>
      </dsp:txXfrm>
    </dsp:sp>
    <dsp:sp modelId="{4B9976E1-B83F-499D-9922-DA07F9A995DC}">
      <dsp:nvSpPr>
        <dsp:cNvPr id="0" name=""/>
        <dsp:cNvSpPr/>
      </dsp:nvSpPr>
      <dsp:spPr>
        <a:xfrm>
          <a:off x="4344308" y="371896"/>
          <a:ext cx="1315954" cy="7895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Higher Cost (£28)</a:t>
          </a:r>
        </a:p>
      </dsp:txBody>
      <dsp:txXfrm>
        <a:off x="4344308" y="371896"/>
        <a:ext cx="1315954" cy="78957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B44078-7CC1-4BFB-9B14-463E51069BCC}">
      <dsp:nvSpPr>
        <dsp:cNvPr id="0" name=""/>
        <dsp:cNvSpPr/>
      </dsp:nvSpPr>
      <dsp:spPr>
        <a:xfrm>
          <a:off x="0" y="0"/>
          <a:ext cx="990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86706D-1F1E-42C1-A1AF-A274803A209F}">
      <dsp:nvSpPr>
        <dsp:cNvPr id="0" name=""/>
        <dsp:cNvSpPr/>
      </dsp:nvSpPr>
      <dsp:spPr>
        <a:xfrm>
          <a:off x="0" y="0"/>
          <a:ext cx="1981200" cy="1562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/>
            <a:t>Install</a:t>
          </a:r>
        </a:p>
      </dsp:txBody>
      <dsp:txXfrm>
        <a:off x="0" y="0"/>
        <a:ext cx="1981200" cy="1562100"/>
      </dsp:txXfrm>
    </dsp:sp>
    <dsp:sp modelId="{04383B83-74D1-4E04-97EB-09AF629E1BA8}">
      <dsp:nvSpPr>
        <dsp:cNvPr id="0" name=""/>
        <dsp:cNvSpPr/>
      </dsp:nvSpPr>
      <dsp:spPr>
        <a:xfrm>
          <a:off x="2129790" y="36306"/>
          <a:ext cx="7776210" cy="726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Many ways to install some are simple others not</a:t>
          </a:r>
        </a:p>
      </dsp:txBody>
      <dsp:txXfrm>
        <a:off x="2129790" y="36306"/>
        <a:ext cx="7776210" cy="726132"/>
      </dsp:txXfrm>
    </dsp:sp>
    <dsp:sp modelId="{9AA2D717-70B0-4CA6-9634-4DF1FFFA175B}">
      <dsp:nvSpPr>
        <dsp:cNvPr id="0" name=""/>
        <dsp:cNvSpPr/>
      </dsp:nvSpPr>
      <dsp:spPr>
        <a:xfrm>
          <a:off x="1981200" y="762439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179C92-F3C9-4173-9B54-FA16CBCB0179}">
      <dsp:nvSpPr>
        <dsp:cNvPr id="0" name=""/>
        <dsp:cNvSpPr/>
      </dsp:nvSpPr>
      <dsp:spPr>
        <a:xfrm>
          <a:off x="2129790" y="798745"/>
          <a:ext cx="7776210" cy="726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Dependencies missed but not identified</a:t>
          </a:r>
        </a:p>
      </dsp:txBody>
      <dsp:txXfrm>
        <a:off x="2129790" y="798745"/>
        <a:ext cx="7776210" cy="726132"/>
      </dsp:txXfrm>
    </dsp:sp>
    <dsp:sp modelId="{F965330E-8231-45A7-AC90-CD621CB511B1}">
      <dsp:nvSpPr>
        <dsp:cNvPr id="0" name=""/>
        <dsp:cNvSpPr/>
      </dsp:nvSpPr>
      <dsp:spPr>
        <a:xfrm>
          <a:off x="1981200" y="1524878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F1D541-963E-4174-8D5C-87A9BA5778A8}">
      <dsp:nvSpPr>
        <dsp:cNvPr id="0" name=""/>
        <dsp:cNvSpPr/>
      </dsp:nvSpPr>
      <dsp:spPr>
        <a:xfrm>
          <a:off x="0" y="1562100"/>
          <a:ext cx="990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C4A9D3-54F2-4E74-A30E-C177E2771301}">
      <dsp:nvSpPr>
        <dsp:cNvPr id="0" name=""/>
        <dsp:cNvSpPr/>
      </dsp:nvSpPr>
      <dsp:spPr>
        <a:xfrm>
          <a:off x="0" y="1562100"/>
          <a:ext cx="1981200" cy="1562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/>
            <a:t>Audio</a:t>
          </a:r>
        </a:p>
      </dsp:txBody>
      <dsp:txXfrm>
        <a:off x="0" y="1562100"/>
        <a:ext cx="1981200" cy="1562100"/>
      </dsp:txXfrm>
    </dsp:sp>
    <dsp:sp modelId="{E02966B2-3C79-4DA8-9843-1E88522FFBAC}">
      <dsp:nvSpPr>
        <dsp:cNvPr id="0" name=""/>
        <dsp:cNvSpPr/>
      </dsp:nvSpPr>
      <dsp:spPr>
        <a:xfrm>
          <a:off x="2129790" y="1586507"/>
          <a:ext cx="7776210" cy="488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ALSA crashing</a:t>
          </a:r>
        </a:p>
      </dsp:txBody>
      <dsp:txXfrm>
        <a:off x="2129790" y="1586507"/>
        <a:ext cx="7776210" cy="488156"/>
      </dsp:txXfrm>
    </dsp:sp>
    <dsp:sp modelId="{AE16F872-A9C7-45E0-A7A8-1DB398ABB1C3}">
      <dsp:nvSpPr>
        <dsp:cNvPr id="0" name=""/>
        <dsp:cNvSpPr/>
      </dsp:nvSpPr>
      <dsp:spPr>
        <a:xfrm>
          <a:off x="1981200" y="2074664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8B40B-BF31-4A99-8255-33E82D0F7A4B}">
      <dsp:nvSpPr>
        <dsp:cNvPr id="0" name=""/>
        <dsp:cNvSpPr/>
      </dsp:nvSpPr>
      <dsp:spPr>
        <a:xfrm>
          <a:off x="2129790" y="2099071"/>
          <a:ext cx="7776210" cy="488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Device ID needs selection as vary a lot</a:t>
          </a:r>
        </a:p>
      </dsp:txBody>
      <dsp:txXfrm>
        <a:off x="2129790" y="2099071"/>
        <a:ext cx="7776210" cy="488156"/>
      </dsp:txXfrm>
    </dsp:sp>
    <dsp:sp modelId="{9E0A9B51-40B5-448C-9C33-983A819B21FB}">
      <dsp:nvSpPr>
        <dsp:cNvPr id="0" name=""/>
        <dsp:cNvSpPr/>
      </dsp:nvSpPr>
      <dsp:spPr>
        <a:xfrm>
          <a:off x="1981200" y="2587228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1A3B81-A15C-48D7-B846-FF2E7DB85958}">
      <dsp:nvSpPr>
        <dsp:cNvPr id="0" name=""/>
        <dsp:cNvSpPr/>
      </dsp:nvSpPr>
      <dsp:spPr>
        <a:xfrm>
          <a:off x="2129790" y="2611635"/>
          <a:ext cx="7776210" cy="488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Only one I2S connection possible</a:t>
          </a:r>
        </a:p>
      </dsp:txBody>
      <dsp:txXfrm>
        <a:off x="2129790" y="2611635"/>
        <a:ext cx="7776210" cy="488156"/>
      </dsp:txXfrm>
    </dsp:sp>
    <dsp:sp modelId="{0CF2DDB4-01A1-4040-B322-6B1A72F7BC8C}">
      <dsp:nvSpPr>
        <dsp:cNvPr id="0" name=""/>
        <dsp:cNvSpPr/>
      </dsp:nvSpPr>
      <dsp:spPr>
        <a:xfrm>
          <a:off x="1981200" y="3099792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1581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242435" y="181905"/>
          <a:ext cx="440791" cy="4407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925662" y="1581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Optimization</a:t>
          </a:r>
        </a:p>
      </dsp:txBody>
      <dsp:txXfrm>
        <a:off x="925662" y="1581"/>
        <a:ext cx="3876368" cy="801439"/>
      </dsp:txXfrm>
    </dsp:sp>
    <dsp:sp modelId="{5DD1A591-E379-4123-AFEF-0E0E1C78A6C8}">
      <dsp:nvSpPr>
        <dsp:cNvPr id="0" name=""/>
        <dsp:cNvSpPr/>
      </dsp:nvSpPr>
      <dsp:spPr>
        <a:xfrm>
          <a:off x="0" y="1003380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242435" y="1183704"/>
          <a:ext cx="440791" cy="4407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925662" y="1003380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Research</a:t>
          </a:r>
        </a:p>
      </dsp:txBody>
      <dsp:txXfrm>
        <a:off x="925662" y="1003380"/>
        <a:ext cx="3876368" cy="801439"/>
      </dsp:txXfrm>
    </dsp:sp>
    <dsp:sp modelId="{B231036C-5FBE-4605-8393-F1B6359EE169}">
      <dsp:nvSpPr>
        <dsp:cNvPr id="0" name=""/>
        <dsp:cNvSpPr/>
      </dsp:nvSpPr>
      <dsp:spPr>
        <a:xfrm>
          <a:off x="0" y="2005179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42435" y="2185503"/>
          <a:ext cx="440791" cy="4407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925662" y="2005179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Planning</a:t>
          </a:r>
        </a:p>
      </dsp:txBody>
      <dsp:txXfrm>
        <a:off x="925662" y="2005179"/>
        <a:ext cx="3876368" cy="801439"/>
      </dsp:txXfrm>
    </dsp:sp>
    <dsp:sp modelId="{7B58FA22-AD7F-4DCB-AAB2-D238141DC22A}">
      <dsp:nvSpPr>
        <dsp:cNvPr id="0" name=""/>
        <dsp:cNvSpPr/>
      </dsp:nvSpPr>
      <dsp:spPr>
        <a:xfrm>
          <a:off x="0" y="3006978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B11978-B966-4835-A963-EFB9B81C0AC1}">
      <dsp:nvSpPr>
        <dsp:cNvPr id="0" name=""/>
        <dsp:cNvSpPr/>
      </dsp:nvSpPr>
      <dsp:spPr>
        <a:xfrm>
          <a:off x="242435" y="3187302"/>
          <a:ext cx="440791" cy="440791"/>
        </a:xfrm>
        <a:prstGeom prst="rect">
          <a:avLst/>
        </a:prstGeom>
        <a:solidFill>
          <a:schemeClr val="accent5">
            <a:hueOff val="-675965"/>
            <a:satOff val="-18095"/>
            <a:lumOff val="-6277"/>
            <a:alphaOff val="0"/>
          </a:schemeClr>
        </a:solid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A0FE19-A02E-4C1A-B7AE-E99009C7276E}">
      <dsp:nvSpPr>
        <dsp:cNvPr id="0" name=""/>
        <dsp:cNvSpPr/>
      </dsp:nvSpPr>
      <dsp:spPr>
        <a:xfrm>
          <a:off x="925662" y="3006978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</dsp:txBody>
      <dsp:txXfrm>
        <a:off x="925662" y="3006978"/>
        <a:ext cx="3876368" cy="80143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CA600C-E5B5-4D04-9F23-010671DCFC01}">
      <dsp:nvSpPr>
        <dsp:cNvPr id="0" name=""/>
        <dsp:cNvSpPr/>
      </dsp:nvSpPr>
      <dsp:spPr>
        <a:xfrm>
          <a:off x="2256" y="844618"/>
          <a:ext cx="2100639" cy="630191"/>
        </a:xfrm>
        <a:prstGeom prst="chevron">
          <a:avLst>
            <a:gd name="adj" fmla="val 3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7811" tIns="77811" rIns="77811" bIns="77811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 err="1"/>
            <a:t>snowboy</a:t>
          </a:r>
          <a:endParaRPr lang="en-GB" sz="1900" kern="1200" dirty="0"/>
        </a:p>
      </dsp:txBody>
      <dsp:txXfrm>
        <a:off x="191313" y="844618"/>
        <a:ext cx="1722525" cy="630191"/>
      </dsp:txXfrm>
    </dsp:sp>
    <dsp:sp modelId="{37701F09-60A2-41B4-B500-30974E312782}">
      <dsp:nvSpPr>
        <dsp:cNvPr id="0" name=""/>
        <dsp:cNvSpPr/>
      </dsp:nvSpPr>
      <dsp:spPr>
        <a:xfrm>
          <a:off x="2256" y="1474810"/>
          <a:ext cx="1911582" cy="3251636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057" tIns="151057" rIns="151057" bIns="302115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Simple hear this then play that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Hard coded within python script</a:t>
          </a:r>
        </a:p>
      </dsp:txBody>
      <dsp:txXfrm>
        <a:off x="2256" y="1474810"/>
        <a:ext cx="1911582" cy="3251636"/>
      </dsp:txXfrm>
    </dsp:sp>
    <dsp:sp modelId="{C65883C6-9D05-4562-A506-4418821534B0}">
      <dsp:nvSpPr>
        <dsp:cNvPr id="0" name=""/>
        <dsp:cNvSpPr/>
      </dsp:nvSpPr>
      <dsp:spPr>
        <a:xfrm>
          <a:off x="2071676" y="844618"/>
          <a:ext cx="2100639" cy="630191"/>
        </a:xfrm>
        <a:prstGeom prst="chevron">
          <a:avLst>
            <a:gd name="adj" fmla="val 3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7811" tIns="77811" rIns="77811" bIns="77811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 err="1"/>
            <a:t>PocketSphinx</a:t>
          </a:r>
          <a:endParaRPr lang="en-GB" sz="1900" kern="1200" dirty="0"/>
        </a:p>
      </dsp:txBody>
      <dsp:txXfrm>
        <a:off x="2260733" y="844618"/>
        <a:ext cx="1722525" cy="630191"/>
      </dsp:txXfrm>
    </dsp:sp>
    <dsp:sp modelId="{151F888F-457F-4EB4-89FD-C712412C711E}">
      <dsp:nvSpPr>
        <dsp:cNvPr id="0" name=""/>
        <dsp:cNvSpPr/>
      </dsp:nvSpPr>
      <dsp:spPr>
        <a:xfrm>
          <a:off x="2071676" y="1474810"/>
          <a:ext cx="1911582" cy="3251636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057" tIns="151057" rIns="151057" bIns="302115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JSON configuration file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Loads all keywords to pass to </a:t>
          </a:r>
          <a:r>
            <a:rPr lang="en-GB" sz="1400" kern="1200" dirty="0" err="1"/>
            <a:t>pocketsphinx</a:t>
          </a:r>
          <a:endParaRPr lang="en-GB" sz="14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Supported some conversation paths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Only worked effectively with around 8 to 12 letters per phrase</a:t>
          </a:r>
        </a:p>
      </dsp:txBody>
      <dsp:txXfrm>
        <a:off x="2071676" y="1474810"/>
        <a:ext cx="1911582" cy="3251636"/>
      </dsp:txXfrm>
    </dsp:sp>
    <dsp:sp modelId="{3FE80D5A-D1B7-4959-BAB0-08DD0B2F2882}">
      <dsp:nvSpPr>
        <dsp:cNvPr id="0" name=""/>
        <dsp:cNvSpPr/>
      </dsp:nvSpPr>
      <dsp:spPr>
        <a:xfrm>
          <a:off x="4141095" y="844618"/>
          <a:ext cx="2100639" cy="630191"/>
        </a:xfrm>
        <a:prstGeom prst="chevron">
          <a:avLst>
            <a:gd name="adj" fmla="val 3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7811" tIns="77811" rIns="77811" bIns="77811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 err="1"/>
            <a:t>Vosk</a:t>
          </a:r>
          <a:r>
            <a:rPr lang="en-GB" sz="1900" kern="1200" dirty="0"/>
            <a:t>-API</a:t>
          </a:r>
        </a:p>
      </dsp:txBody>
      <dsp:txXfrm>
        <a:off x="4330152" y="844618"/>
        <a:ext cx="1722525" cy="630191"/>
      </dsp:txXfrm>
    </dsp:sp>
    <dsp:sp modelId="{8C404B34-32BA-4E9D-A350-3E087F839644}">
      <dsp:nvSpPr>
        <dsp:cNvPr id="0" name=""/>
        <dsp:cNvSpPr/>
      </dsp:nvSpPr>
      <dsp:spPr>
        <a:xfrm>
          <a:off x="4141095" y="1474810"/>
          <a:ext cx="1911582" cy="3251636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057" tIns="151057" rIns="151057" bIns="302115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Expanded on previous JSON format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Doesn’t require keyword list built at </a:t>
          </a:r>
          <a:r>
            <a:rPr lang="en-GB" sz="1400" kern="1200" dirty="0" err="1"/>
            <a:t>startup</a:t>
          </a:r>
          <a:endParaRPr lang="en-GB" sz="14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Made conversation paths more flexible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Supported more complex combinations</a:t>
          </a:r>
        </a:p>
      </dsp:txBody>
      <dsp:txXfrm>
        <a:off x="4141095" y="1474810"/>
        <a:ext cx="1911582" cy="325163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9F4CC7-ABCB-40EF-96EC-6492FB393576}">
      <dsp:nvSpPr>
        <dsp:cNvPr id="0" name=""/>
        <dsp:cNvSpPr/>
      </dsp:nvSpPr>
      <dsp:spPr>
        <a:xfrm>
          <a:off x="0" y="0"/>
          <a:ext cx="5307393" cy="25069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I’m not </a:t>
          </a:r>
          <a:r>
            <a:rPr lang="en-GB" sz="4000" kern="1200" dirty="0" err="1"/>
            <a:t>pished</a:t>
          </a:r>
          <a:endParaRPr lang="en-GB" sz="4000" kern="1200" dirty="0"/>
        </a:p>
      </dsp:txBody>
      <dsp:txXfrm>
        <a:off x="73427" y="73427"/>
        <a:ext cx="2716234" cy="2360125"/>
      </dsp:txXfrm>
    </dsp:sp>
    <dsp:sp modelId="{0F1085D8-4586-4BE0-B7BB-A853F4ACAFA8}">
      <dsp:nvSpPr>
        <dsp:cNvPr id="0" name=""/>
        <dsp:cNvSpPr/>
      </dsp:nvSpPr>
      <dsp:spPr>
        <a:xfrm>
          <a:off x="936598" y="3064085"/>
          <a:ext cx="5307393" cy="25069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675965"/>
                <a:satOff val="-18095"/>
                <a:lumOff val="-6277"/>
                <a:alphaOff val="0"/>
                <a:tint val="96000"/>
                <a:lumMod val="104000"/>
              </a:schemeClr>
            </a:gs>
            <a:gs pos="100000">
              <a:schemeClr val="accent5">
                <a:hueOff val="-675965"/>
                <a:satOff val="-18095"/>
                <a:lumOff val="-6277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kern="1200" dirty="0"/>
            <a:t>What could go wrong?</a:t>
          </a:r>
        </a:p>
      </dsp:txBody>
      <dsp:txXfrm>
        <a:off x="1010025" y="3137512"/>
        <a:ext cx="2594403" cy="2360125"/>
      </dsp:txXfrm>
    </dsp:sp>
    <dsp:sp modelId="{0FF34B8C-B977-4BA8-B932-1E90D4DDCCAC}">
      <dsp:nvSpPr>
        <dsp:cNvPr id="0" name=""/>
        <dsp:cNvSpPr/>
      </dsp:nvSpPr>
      <dsp:spPr>
        <a:xfrm>
          <a:off x="3677856" y="1970764"/>
          <a:ext cx="1629536" cy="1629536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>
        <a:off x="4044502" y="1970764"/>
        <a:ext cx="896244" cy="1226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59275-AFE1-4999-B78A-D0D76B9F2B0B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68C69-0C3E-40A2-B4A0-B2C8B71D8E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ADD7A-FE61-48EE-BE0E-8546E5401374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00EEB-8338-48D7-8EE8-EE0082EF76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Spot the red dwarf quotes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ALSA required Pulse Audio installing.  Used in preference.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3436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small off duty 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Czechsolvakian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traffic warden</a:t>
            </a:r>
            <a:endParaRPr lang="en-US" dirty="0"/>
          </a:p>
          <a:p>
            <a:r>
              <a:rPr lang="en-US" dirty="0"/>
              <a:t>A great idea with two minor flaws.  I don’t have any skills at creating physical objects, and I don’t have any skills at creating physical objects. Now I </a:t>
            </a:r>
            <a:r>
              <a:rPr lang="en-US" dirty="0" err="1"/>
              <a:t>realise</a:t>
            </a:r>
            <a:r>
              <a:rPr lang="en-US" dirty="0"/>
              <a:t> that technically speaking that's only one flaw, but I thought it was such a big one it was worth mentioning twice!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5626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Snowboy</a:t>
            </a:r>
            <a:r>
              <a:rPr lang="en-GB" dirty="0"/>
              <a:t> wouldn’t scale well due to training</a:t>
            </a:r>
          </a:p>
          <a:p>
            <a:r>
              <a:rPr lang="en-GB" dirty="0" err="1"/>
              <a:t>Pocketsphinx</a:t>
            </a:r>
            <a:r>
              <a:rPr lang="en-GB" dirty="0"/>
              <a:t> had sensitivity per keyword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0623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Say sorry for spelling</a:t>
            </a:r>
          </a:p>
          <a:p>
            <a:r>
              <a:rPr lang="en-GB" dirty="0"/>
              <a:t>Priority – higher is more important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191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Point out priority</a:t>
            </a:r>
          </a:p>
          <a:p>
            <a:r>
              <a:rPr lang="en-GB" dirty="0"/>
              <a:t>Number required</a:t>
            </a:r>
          </a:p>
          <a:p>
            <a:r>
              <a:rPr lang="en-GB" dirty="0"/>
              <a:t>Timeout not in step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9562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7690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small off duty 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Czechsolvakian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traffic warden</a:t>
            </a:r>
            <a:endParaRPr lang="en-US" dirty="0"/>
          </a:p>
          <a:p>
            <a:r>
              <a:rPr lang="en-US" dirty="0"/>
              <a:t>A great idea with two minor flaws.  I don’t have any skills at creating physical objects, and I don’t have any skills at creating physical objects. Now I </a:t>
            </a:r>
            <a:r>
              <a:rPr lang="en-US" dirty="0" err="1"/>
              <a:t>realise</a:t>
            </a:r>
            <a:r>
              <a:rPr lang="en-US" dirty="0"/>
              <a:t> that technically speaking that's only one flaw, but I thought it was such a big one it was worth mentioning twice!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Google / Amazon API limitations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742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Voice assistants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104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Killed by only working for me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439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Killed by just being too inaccurate and constantly triggering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66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Watching the output: “strike a light”.  This is exactly what I need.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967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could possibly be amiss? </a:t>
            </a:r>
            <a:r>
              <a:rPr lang="en-GB" dirty="0"/>
              <a:t>Bose speakers crashed</a:t>
            </a:r>
          </a:p>
          <a:p>
            <a:r>
              <a:rPr lang="en-GB" dirty="0"/>
              <a:t>Microphone too directional / need to be close</a:t>
            </a:r>
          </a:p>
          <a:p>
            <a:r>
              <a:rPr lang="en-US" dirty="0"/>
              <a:t>What are we going to do with them </a:t>
            </a:r>
            <a:r>
              <a:rPr lang="en-US" dirty="0" err="1"/>
              <a:t>Mr</a:t>
            </a:r>
            <a:r>
              <a:rPr lang="en-US" dirty="0"/>
              <a:t> </a:t>
            </a:r>
            <a:r>
              <a:rPr lang="en-US" dirty="0" err="1"/>
              <a:t>Flibble</a:t>
            </a:r>
            <a:r>
              <a:rPr lang="en-US" dirty="0"/>
              <a:t>?</a:t>
            </a:r>
            <a:r>
              <a:rPr lang="en-GB" dirty="0"/>
              <a:t> (then next slide)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46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Works at greater distance</a:t>
            </a:r>
          </a:p>
          <a:p>
            <a:r>
              <a:rPr lang="en-GB" dirty="0"/>
              <a:t>Only one I2S bus available</a:t>
            </a:r>
          </a:p>
          <a:p>
            <a:r>
              <a:rPr lang="en-GB" dirty="0"/>
              <a:t>Drivers not in standard kernel</a:t>
            </a:r>
          </a:p>
          <a:p>
            <a:r>
              <a:rPr lang="en-GB" dirty="0"/>
              <a:t>Automated install process works perfectly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415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067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493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07015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83652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0952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25737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07681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934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93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7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982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941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380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176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358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853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16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509A250-FF31-4206-8172-F9D3106AACB1}" type="datetimeFigureOut">
              <a:rPr lang="en-US" smtClean="0"/>
              <a:t>5/25/2020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8759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11" Type="http://schemas.openxmlformats.org/officeDocument/2006/relationships/image" Target="../media/image12.png"/><Relationship Id="rId5" Type="http://schemas.openxmlformats.org/officeDocument/2006/relationships/diagramLayout" Target="../diagrams/layout7.xml"/><Relationship Id="rId10" Type="http://schemas.openxmlformats.org/officeDocument/2006/relationships/image" Target="../media/image11.jpg"/><Relationship Id="rId4" Type="http://schemas.openxmlformats.org/officeDocument/2006/relationships/diagramData" Target="../diagrams/data7.xml"/><Relationship Id="rId9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hyperlink" Target="http://www.trikkitt.com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rikkitt/talkietoaster" TargetMode="External"/><Relationship Id="rId5" Type="http://schemas.openxmlformats.org/officeDocument/2006/relationships/hyperlink" Target="mailto:mjt@mjturner.co.uk" TargetMode="External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12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12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11.jpg"/><Relationship Id="rId4" Type="http://schemas.openxmlformats.org/officeDocument/2006/relationships/diagramData" Target="../diagrams/data1.xml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13" Type="http://schemas.openxmlformats.org/officeDocument/2006/relationships/diagramColors" Target="../diagrams/colors5.xml"/><Relationship Id="rId3" Type="http://schemas.openxmlformats.org/officeDocument/2006/relationships/image" Target="../media/image15.png"/><Relationship Id="rId7" Type="http://schemas.openxmlformats.org/officeDocument/2006/relationships/diagramQuickStyle" Target="../diagrams/quickStyle4.xml"/><Relationship Id="rId12" Type="http://schemas.openxmlformats.org/officeDocument/2006/relationships/diagramQuickStyle" Target="../diagrams/quickStyle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11" Type="http://schemas.openxmlformats.org/officeDocument/2006/relationships/diagramLayout" Target="../diagrams/layout5.xml"/><Relationship Id="rId5" Type="http://schemas.openxmlformats.org/officeDocument/2006/relationships/diagramData" Target="../diagrams/data4.xml"/><Relationship Id="rId10" Type="http://schemas.openxmlformats.org/officeDocument/2006/relationships/diagramData" Target="../diagrams/data5.xml"/><Relationship Id="rId4" Type="http://schemas.openxmlformats.org/officeDocument/2006/relationships/image" Target="../media/image16.jpg"/><Relationship Id="rId9" Type="http://schemas.microsoft.com/office/2007/relationships/diagramDrawing" Target="../diagrams/drawing4.xml"/><Relationship Id="rId14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093005" y="1353956"/>
            <a:ext cx="9967358" cy="56066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966" y="-1344495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/>
              <a:t>Did someone say they wanted toast?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74" y="6317745"/>
            <a:ext cx="8825658" cy="861420"/>
          </a:xfrm>
        </p:spPr>
        <p:txBody>
          <a:bodyPr>
            <a:normAutofit/>
          </a:bodyPr>
          <a:lstStyle/>
          <a:p>
            <a:r>
              <a:rPr lang="en-US" dirty="0"/>
              <a:t>Michael Turner - Raspberry Pint</a:t>
            </a:r>
          </a:p>
        </p:txBody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B9B42-ABC3-4BA4-B86B-1001638EB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6457"/>
            <a:ext cx="9905998" cy="1408043"/>
          </a:xfrm>
        </p:spPr>
        <p:txBody>
          <a:bodyPr/>
          <a:lstStyle/>
          <a:p>
            <a:r>
              <a:rPr lang="en-GB" dirty="0"/>
              <a:t>Install Problems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E895D3A-5FB8-4E63-A049-05DBA916BD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160636"/>
              </p:ext>
            </p:extLst>
          </p:nvPr>
        </p:nvGraphicFramePr>
        <p:xfrm>
          <a:off x="1141413" y="2667000"/>
          <a:ext cx="99060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80729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49" y="110520"/>
            <a:ext cx="4802031" cy="1641986"/>
          </a:xfrm>
        </p:spPr>
        <p:txBody>
          <a:bodyPr>
            <a:normAutofit/>
          </a:bodyPr>
          <a:lstStyle/>
          <a:p>
            <a:r>
              <a:rPr lang="en-US" dirty="0"/>
              <a:t>So what is it?</a:t>
            </a:r>
          </a:p>
        </p:txBody>
      </p:sp>
      <p:graphicFrame>
        <p:nvGraphicFramePr>
          <p:cNvPr id="4" name="Content Placeholder 3" descr="SmartArt graphic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F728D7C-1552-461F-870D-001D3E097B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76397" y="523143"/>
            <a:ext cx="3216916" cy="3324445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400BB79C-C87C-4A4E-9F1D-F45D7FEAAC1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8156" y="1667692"/>
            <a:ext cx="5147218" cy="51472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2FA740E-1490-49EB-93B1-D4BBC62915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18274" y="2858562"/>
            <a:ext cx="4337414" cy="325306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C35A136-4EED-4CEE-B230-C79FC9BB570C}"/>
              </a:ext>
            </a:extLst>
          </p:cNvPr>
          <p:cNvSpPr txBox="1">
            <a:spLocks/>
          </p:cNvSpPr>
          <p:nvPr/>
        </p:nvSpPr>
        <p:spPr>
          <a:xfrm>
            <a:off x="4350627" y="110520"/>
            <a:ext cx="4802031" cy="1641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Just Kidding!!</a:t>
            </a:r>
          </a:p>
        </p:txBody>
      </p:sp>
    </p:spTree>
    <p:extLst>
      <p:ext uri="{BB962C8B-B14F-4D97-AF65-F5344CB8AC3E}">
        <p14:creationId xmlns:p14="http://schemas.microsoft.com/office/powerpoint/2010/main" val="111349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B9B42-ABC3-4BA4-B86B-1001638EB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869" y="643466"/>
            <a:ext cx="3143875" cy="5571065"/>
          </a:xfrm>
        </p:spPr>
        <p:txBody>
          <a:bodyPr anchor="ctr">
            <a:normAutofit/>
          </a:bodyPr>
          <a:lstStyle/>
          <a:p>
            <a:r>
              <a:rPr lang="en-GB" sz="3600"/>
              <a:t>Software Interaction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E895D3A-5FB8-4E63-A049-05DBA916BD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3777262"/>
              </p:ext>
            </p:extLst>
          </p:nvPr>
        </p:nvGraphicFramePr>
        <p:xfrm>
          <a:off x="643467" y="643467"/>
          <a:ext cx="6243992" cy="5571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01718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B9B42-ABC3-4BA4-B86B-1001638EB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6457"/>
            <a:ext cx="9905998" cy="1408043"/>
          </a:xfrm>
        </p:spPr>
        <p:txBody>
          <a:bodyPr/>
          <a:lstStyle/>
          <a:p>
            <a:r>
              <a:rPr lang="en-GB" dirty="0"/>
              <a:t>Simple Interaction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32345-CD9F-4E2E-9766-74CEF8A94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891" y="1546816"/>
            <a:ext cx="8577629" cy="47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714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B9B42-ABC3-4BA4-B86B-1001638EB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06457"/>
            <a:ext cx="9905998" cy="1408043"/>
          </a:xfrm>
        </p:spPr>
        <p:txBody>
          <a:bodyPr/>
          <a:lstStyle/>
          <a:p>
            <a:r>
              <a:rPr lang="en-GB" dirty="0"/>
              <a:t>Complex Interaction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F37ACD-F623-44C6-A4AC-92A275725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973" y="1330570"/>
            <a:ext cx="4359335" cy="54038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7E545A-44EB-4C66-ADEE-EC79EFE73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9658" y="334776"/>
            <a:ext cx="4521820" cy="639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4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B9B42-ABC3-4BA4-B86B-1001638EB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869" y="643466"/>
            <a:ext cx="3143875" cy="5571065"/>
          </a:xfrm>
        </p:spPr>
        <p:txBody>
          <a:bodyPr anchor="ctr">
            <a:normAutofit/>
          </a:bodyPr>
          <a:lstStyle/>
          <a:p>
            <a:r>
              <a:rPr lang="en-GB" sz="3600"/>
              <a:t>Practical Demo</a:t>
            </a:r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D0672142-94D6-400E-B188-309B101D8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C127259A-B804-4AD2-9BC6-66F7BB218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0" name="Straight Connector 13">
            <a:extLst>
              <a:ext uri="{FF2B5EF4-FFF2-40B4-BE49-F238E27FC236}">
                <a16:creationId xmlns:a16="http://schemas.microsoft.com/office/drawing/2014/main" id="{39B4E8A7-8505-4752-9B81-C739116C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8CE58D-45E0-4D53-9952-E0C3149380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7362153"/>
              </p:ext>
            </p:extLst>
          </p:nvPr>
        </p:nvGraphicFramePr>
        <p:xfrm>
          <a:off x="643467" y="643467"/>
          <a:ext cx="6243992" cy="5571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76823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CE6093-38C1-4B5B-B205-0F5FA21991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15000"/>
          </a:blip>
          <a:srcRect l="5602" r="195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1980" cy="11444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Thank You!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125665"/>
            <a:ext cx="12191980" cy="266553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hlinkClick r:id="rId5"/>
              </a:rPr>
              <a:t>mjt@mjturner.co.uk</a:t>
            </a:r>
            <a:endParaRPr lang="en-US" dirty="0"/>
          </a:p>
          <a:p>
            <a:r>
              <a:rPr lang="en-US" dirty="0"/>
              <a:t>@trikkitt</a:t>
            </a:r>
          </a:p>
          <a:p>
            <a:r>
              <a:rPr lang="en-US" dirty="0">
                <a:hlinkClick r:id="rId6"/>
              </a:rPr>
              <a:t>https://github.com/Trikkitt/talkietoaster</a:t>
            </a:r>
            <a:endParaRPr lang="en-US" dirty="0"/>
          </a:p>
          <a:p>
            <a:r>
              <a:rPr lang="en-US" dirty="0">
                <a:hlinkClick r:id="rId7"/>
              </a:rPr>
              <a:t>www.trikkitt.com</a:t>
            </a:r>
            <a:endParaRPr lang="en-US" dirty="0"/>
          </a:p>
          <a:p>
            <a:r>
              <a:rPr lang="en-US" dirty="0"/>
              <a:t>You’ve been </a:t>
            </a:r>
            <a:r>
              <a:rPr lang="en-US" dirty="0" err="1"/>
              <a:t>smegging</a:t>
            </a:r>
            <a:r>
              <a:rPr lang="en-US" dirty="0"/>
              <a:t> awesome!</a:t>
            </a:r>
          </a:p>
        </p:txBody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49" y="110520"/>
            <a:ext cx="4802031" cy="1641986"/>
          </a:xfrm>
        </p:spPr>
        <p:txBody>
          <a:bodyPr>
            <a:normAutofit/>
          </a:bodyPr>
          <a:lstStyle/>
          <a:p>
            <a:r>
              <a:rPr lang="en-US" dirty="0"/>
              <a:t>So what is it?</a:t>
            </a:r>
          </a:p>
        </p:txBody>
      </p:sp>
      <p:graphicFrame>
        <p:nvGraphicFramePr>
          <p:cNvPr id="4" name="Content Placeholder 3" descr="SmartArt graphic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4468622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F728D7C-1552-461F-870D-001D3E097B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76397" y="523143"/>
            <a:ext cx="3216916" cy="3324445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400BB79C-C87C-4A4E-9F1D-F45D7FEAAC1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8156" y="1667692"/>
            <a:ext cx="5147218" cy="51472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2FA740E-1490-49EB-93B1-D4BBC62915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18274" y="2858562"/>
            <a:ext cx="4337414" cy="325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E734C-4A8F-431E-8028-343439100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r>
              <a:rPr lang="en-GB"/>
              <a:t>Requirements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06FC707-8C56-4DDD-A9C7-8A82B726B3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5571175"/>
              </p:ext>
            </p:extLst>
          </p:nvPr>
        </p:nvGraphicFramePr>
        <p:xfrm>
          <a:off x="1126757" y="1811215"/>
          <a:ext cx="9906000" cy="4756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46596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r>
              <a:rPr lang="en-US"/>
              <a:t>What’s Available?</a:t>
            </a:r>
          </a:p>
        </p:txBody>
      </p:sp>
      <p:graphicFrame>
        <p:nvGraphicFramePr>
          <p:cNvPr id="4" name="Content Placeholder 3" descr="SmartArt graphic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7194378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25534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ACBF-CF33-4F75-A73B-D015B9B36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snowboy</a:t>
            </a:r>
            <a:endParaRPr lang="en-GB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0073CA8-AE72-496A-B55D-4AF646010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2766633"/>
              </p:ext>
            </p:extLst>
          </p:nvPr>
        </p:nvGraphicFramePr>
        <p:xfrm>
          <a:off x="1141413" y="2667000"/>
          <a:ext cx="9906000" cy="2225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53000">
                  <a:extLst>
                    <a:ext uri="{9D8B030D-6E8A-4147-A177-3AD203B41FA5}">
                      <a16:colId xmlns:a16="http://schemas.microsoft.com/office/drawing/2014/main" val="1540022460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25861118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099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Very accurate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Few useful generic words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40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Low CPU 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Trains to just your voice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401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Simple to 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Support ends in December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727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Every trigger must be individually trained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728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917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8085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ACBF-CF33-4F75-A73B-D015B9B36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Pocket Sphinx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0073CA8-AE72-496A-B55D-4AF646010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7025191"/>
              </p:ext>
            </p:extLst>
          </p:nvPr>
        </p:nvGraphicFramePr>
        <p:xfrm>
          <a:off x="1141413" y="2667000"/>
          <a:ext cx="9906000" cy="2225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53000">
                  <a:extLst>
                    <a:ext uri="{9D8B030D-6E8A-4147-A177-3AD203B41FA5}">
                      <a16:colId xmlns:a16="http://schemas.microsoft.com/office/drawing/2014/main" val="1540022460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25861118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099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No training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Requires a lot of tuning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40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Flexible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Out the box it barely works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401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Heavy CPU usage (RPi 3 or later required)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727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Randomly detects words from any noise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728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917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4880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ACBF-CF33-4F75-A73B-D015B9B36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Vosk</a:t>
            </a:r>
            <a:r>
              <a:rPr lang="en-GB" dirty="0"/>
              <a:t> API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0073CA8-AE72-496A-B55D-4AF646010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7477190"/>
              </p:ext>
            </p:extLst>
          </p:nvPr>
        </p:nvGraphicFramePr>
        <p:xfrm>
          <a:off x="1141413" y="2667000"/>
          <a:ext cx="9906000" cy="2225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953000">
                  <a:extLst>
                    <a:ext uri="{9D8B030D-6E8A-4147-A177-3AD203B41FA5}">
                      <a16:colId xmlns:a16="http://schemas.microsoft.com/office/drawing/2014/main" val="1540022460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25861118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099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No training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Can be </a:t>
                      </a:r>
                      <a:r>
                        <a:rPr lang="en-GB" dirty="0" err="1"/>
                        <a:t>laggy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940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Flexible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Heavy CPU usage (RPi 3 or later required)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401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No tuning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Does get some words wrong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727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Reasonably accurate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728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917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3461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0D2A-D954-41A1-820D-7F57CDEA4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USB Equipment</a:t>
            </a:r>
          </a:p>
        </p:txBody>
      </p:sp>
      <p:pic>
        <p:nvPicPr>
          <p:cNvPr id="5" name="Picture 4" descr="A close up of a microphone&#10;&#10;Description automatically generated">
            <a:extLst>
              <a:ext uri="{FF2B5EF4-FFF2-40B4-BE49-F238E27FC236}">
                <a16:creationId xmlns:a16="http://schemas.microsoft.com/office/drawing/2014/main" id="{48BABD79-59EE-49FD-A4AE-8189D70E9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8453" y="1187724"/>
            <a:ext cx="2833773" cy="4770783"/>
          </a:xfrm>
          <a:prstGeom prst="rect">
            <a:avLst/>
          </a:prstGeom>
        </p:spPr>
      </p:pic>
      <p:pic>
        <p:nvPicPr>
          <p:cNvPr id="15" name="Picture 14" descr="A picture containing table, indoor, desk, sitting&#10;&#10;Description automatically generated">
            <a:extLst>
              <a:ext uri="{FF2B5EF4-FFF2-40B4-BE49-F238E27FC236}">
                <a16:creationId xmlns:a16="http://schemas.microsoft.com/office/drawing/2014/main" id="{237557CE-1DE9-4CD4-A8B0-CFA34D22B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7899" y="2135591"/>
            <a:ext cx="5141012" cy="411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22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E8B2A-E142-4109-9931-720AA542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448" y="-36731"/>
            <a:ext cx="9905998" cy="1905000"/>
          </a:xfrm>
        </p:spPr>
        <p:txBody>
          <a:bodyPr/>
          <a:lstStyle/>
          <a:p>
            <a:r>
              <a:rPr lang="en-GB" dirty="0"/>
              <a:t>Better equipment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497DC7-FEEC-4511-A9D5-68B3253B7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18400" y="1350944"/>
            <a:ext cx="5661922" cy="3254023"/>
          </a:xfrm>
          <a:ln w="31750">
            <a:solidFill>
              <a:srgbClr val="FFC00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871DC7-AA31-44D9-81D7-1220AC2A3970}"/>
              </a:ext>
            </a:extLst>
          </p:cNvPr>
          <p:cNvSpPr txBox="1"/>
          <p:nvPr/>
        </p:nvSpPr>
        <p:spPr>
          <a:xfrm>
            <a:off x="412475" y="1459395"/>
            <a:ext cx="1684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</a:rPr>
              <a:t>ReSpeaker</a:t>
            </a:r>
            <a:r>
              <a:rPr lang="en-GB" b="1" dirty="0">
                <a:solidFill>
                  <a:schemeClr val="bg1"/>
                </a:solidFill>
              </a:rPr>
              <a:t> 2 by </a:t>
            </a:r>
            <a:r>
              <a:rPr lang="en-GB" b="1" dirty="0" err="1">
                <a:solidFill>
                  <a:schemeClr val="bg1"/>
                </a:solidFill>
              </a:rPr>
              <a:t>Seeed</a:t>
            </a:r>
            <a:endParaRPr lang="en-GB" b="1" dirty="0">
              <a:solidFill>
                <a:schemeClr val="bg1"/>
              </a:solidFill>
            </a:endParaRPr>
          </a:p>
        </p:txBody>
      </p:sp>
      <p:pic>
        <p:nvPicPr>
          <p:cNvPr id="8" name="Picture 7" descr="A circuit board&#10;&#10;Description automatically generated">
            <a:extLst>
              <a:ext uri="{FF2B5EF4-FFF2-40B4-BE49-F238E27FC236}">
                <a16:creationId xmlns:a16="http://schemas.microsoft.com/office/drawing/2014/main" id="{87890F19-94F2-40EF-A2F3-4E1F6074A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3088" y="1350944"/>
            <a:ext cx="5986999" cy="3254023"/>
          </a:xfrm>
          <a:prstGeom prst="rect">
            <a:avLst/>
          </a:prstGeom>
          <a:ln w="31750">
            <a:solidFill>
              <a:srgbClr val="FFC00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E383A4-A791-4924-B5A3-25DB71E1284B}"/>
              </a:ext>
            </a:extLst>
          </p:cNvPr>
          <p:cNvSpPr txBox="1"/>
          <p:nvPr/>
        </p:nvSpPr>
        <p:spPr>
          <a:xfrm>
            <a:off x="10171044" y="1459396"/>
            <a:ext cx="1684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</a:rPr>
              <a:t>ReSpeaker</a:t>
            </a:r>
            <a:r>
              <a:rPr lang="en-GB" b="1" dirty="0">
                <a:solidFill>
                  <a:schemeClr val="bg1"/>
                </a:solidFill>
              </a:rPr>
              <a:t> 4 by </a:t>
            </a:r>
            <a:r>
              <a:rPr lang="en-GB" b="1" dirty="0" err="1">
                <a:solidFill>
                  <a:schemeClr val="bg1"/>
                </a:solidFill>
              </a:rPr>
              <a:t>Seeed</a:t>
            </a:r>
            <a:endParaRPr lang="en-GB" b="1" dirty="0">
              <a:solidFill>
                <a:schemeClr val="bg1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0848F00E-6FA2-41BA-975D-6ADD095684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1885616"/>
              </p:ext>
            </p:extLst>
          </p:nvPr>
        </p:nvGraphicFramePr>
        <p:xfrm>
          <a:off x="218400" y="4740373"/>
          <a:ext cx="5661922" cy="1533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6BEF88AE-0AB9-4238-8466-D5916391DC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7714621"/>
              </p:ext>
            </p:extLst>
          </p:nvPr>
        </p:nvGraphicFramePr>
        <p:xfrm>
          <a:off x="6135626" y="4740373"/>
          <a:ext cx="5661922" cy="1533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extLst>
      <p:ext uri="{BB962C8B-B14F-4D97-AF65-F5344CB8AC3E}">
        <p14:creationId xmlns:p14="http://schemas.microsoft.com/office/powerpoint/2010/main" val="38935931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632</Words>
  <Application>Microsoft Office PowerPoint</Application>
  <PresentationFormat>Widescreen</PresentationFormat>
  <Paragraphs>138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Segoe UI Historic</vt:lpstr>
      <vt:lpstr>Mesh</vt:lpstr>
      <vt:lpstr>Did someone say they wanted toast?</vt:lpstr>
      <vt:lpstr>So what is it?</vt:lpstr>
      <vt:lpstr>Requirements</vt:lpstr>
      <vt:lpstr>What’s Available?</vt:lpstr>
      <vt:lpstr>snowboy</vt:lpstr>
      <vt:lpstr>Pocket Sphinx</vt:lpstr>
      <vt:lpstr>Vosk API</vt:lpstr>
      <vt:lpstr>USB Equipment</vt:lpstr>
      <vt:lpstr>Better equipment</vt:lpstr>
      <vt:lpstr>Install Problems</vt:lpstr>
      <vt:lpstr>So what is it?</vt:lpstr>
      <vt:lpstr>Software Interaction</vt:lpstr>
      <vt:lpstr>Simple Interaction</vt:lpstr>
      <vt:lpstr>Complex Interaction</vt:lpstr>
      <vt:lpstr>Practical Demo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2020-05-25T23:00:48Z</dcterms:created>
  <dcterms:modified xsi:type="dcterms:W3CDTF">2020-05-25T23:14:22Z</dcterms:modified>
</cp:coreProperties>
</file>